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77" r:id="rId1"/>
  </p:sldMasterIdLst>
  <p:notesMasterIdLst>
    <p:notesMasterId r:id="rId62"/>
  </p:notesMasterIdLst>
  <p:sldIdLst>
    <p:sldId id="256" r:id="rId2"/>
    <p:sldId id="267" r:id="rId3"/>
    <p:sldId id="268" r:id="rId4"/>
    <p:sldId id="2548" r:id="rId5"/>
    <p:sldId id="1476" r:id="rId6"/>
    <p:sldId id="1406" r:id="rId7"/>
    <p:sldId id="439" r:id="rId8"/>
    <p:sldId id="270" r:id="rId9"/>
    <p:sldId id="271" r:id="rId10"/>
    <p:sldId id="2380" r:id="rId11"/>
    <p:sldId id="2239" r:id="rId12"/>
    <p:sldId id="278" r:id="rId13"/>
    <p:sldId id="2251" r:id="rId14"/>
    <p:sldId id="2253" r:id="rId15"/>
    <p:sldId id="567" r:id="rId16"/>
    <p:sldId id="2355" r:id="rId17"/>
    <p:sldId id="2359" r:id="rId18"/>
    <p:sldId id="2250" r:id="rId19"/>
    <p:sldId id="2254" r:id="rId20"/>
    <p:sldId id="2255" r:id="rId21"/>
    <p:sldId id="2256" r:id="rId22"/>
    <p:sldId id="2348" r:id="rId23"/>
    <p:sldId id="2350" r:id="rId24"/>
    <p:sldId id="2549" r:id="rId25"/>
    <p:sldId id="633" r:id="rId26"/>
    <p:sldId id="636" r:id="rId27"/>
    <p:sldId id="2352" r:id="rId28"/>
    <p:sldId id="2257" r:id="rId29"/>
    <p:sldId id="2258" r:id="rId30"/>
    <p:sldId id="2372" r:id="rId31"/>
    <p:sldId id="2353" r:id="rId32"/>
    <p:sldId id="2376" r:id="rId33"/>
    <p:sldId id="291" r:id="rId34"/>
    <p:sldId id="2245" r:id="rId35"/>
    <p:sldId id="294" r:id="rId36"/>
    <p:sldId id="295" r:id="rId37"/>
    <p:sldId id="296" r:id="rId38"/>
    <p:sldId id="298" r:id="rId39"/>
    <p:sldId id="299" r:id="rId40"/>
    <p:sldId id="300" r:id="rId41"/>
    <p:sldId id="302" r:id="rId42"/>
    <p:sldId id="282" r:id="rId43"/>
    <p:sldId id="283" r:id="rId44"/>
    <p:sldId id="284" r:id="rId45"/>
    <p:sldId id="304" r:id="rId46"/>
    <p:sldId id="305" r:id="rId47"/>
    <p:sldId id="2247" r:id="rId48"/>
    <p:sldId id="2378" r:id="rId49"/>
    <p:sldId id="2354" r:id="rId50"/>
    <p:sldId id="2374" r:id="rId51"/>
    <p:sldId id="2516" r:id="rId52"/>
    <p:sldId id="2362" r:id="rId53"/>
    <p:sldId id="2544" r:id="rId54"/>
    <p:sldId id="2546" r:id="rId55"/>
    <p:sldId id="2264" r:id="rId56"/>
    <p:sldId id="2262" r:id="rId57"/>
    <p:sldId id="2377" r:id="rId58"/>
    <p:sldId id="2259" r:id="rId59"/>
    <p:sldId id="307" r:id="rId60"/>
    <p:sldId id="1533" r:id="rId61"/>
  </p:sldIdLst>
  <p:sldSz cx="12192000" cy="6858000"/>
  <p:notesSz cx="68580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4176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208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pos="2304">
          <p15:clr>
            <a:srgbClr val="A4A3A4"/>
          </p15:clr>
        </p15:guide>
        <p15:guide id="5" orient="horz" pos="2798">
          <p15:clr>
            <a:srgbClr val="A4A3A4"/>
          </p15:clr>
        </p15:guide>
        <p15:guide id="6" pos="2070">
          <p15:clr>
            <a:srgbClr val="A4A3A4"/>
          </p15:clr>
        </p15:guide>
        <p15:guide id="7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A6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71482F-D5B1-577F-569B-DF05BA3F7593}" v="27" dt="2024-05-13T16:40:55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33"/>
  </p:normalViewPr>
  <p:slideViewPr>
    <p:cSldViewPr>
      <p:cViewPr varScale="1">
        <p:scale>
          <a:sx n="111" d="100"/>
          <a:sy n="111" d="100"/>
        </p:scale>
        <p:origin x="632" y="192"/>
      </p:cViewPr>
      <p:guideLst>
        <p:guide orient="horz" pos="2160"/>
        <p:guide orient="horz" pos="4176"/>
        <p:guide pos="3840"/>
        <p:guide pos="3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09"/>
        <p:guide pos="2208"/>
        <p:guide orient="horz" pos="3024"/>
        <p:guide pos="2304"/>
        <p:guide orient="horz" pos="2798"/>
        <p:guide pos="207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321E79-6817-7641-941D-8676AE055281}" type="doc">
      <dgm:prSet loTypeId="urn:microsoft.com/office/officeart/2005/8/layout/list1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E1F40481-1ED4-4443-A120-1DD2ACD7E612}">
      <dgm:prSet phldrT="[Text]" custT="1"/>
      <dgm:spPr/>
      <dgm:t>
        <a:bodyPr/>
        <a:lstStyle/>
        <a:p>
          <a:r>
            <a:rPr lang="en-US" sz="1800" dirty="0"/>
            <a:t>Arabic</a:t>
          </a:r>
        </a:p>
      </dgm:t>
    </dgm:pt>
    <dgm:pt modelId="{074BB47C-7828-754E-936D-03581991211A}" type="parTrans" cxnId="{4649972C-AC3B-C142-87C5-E9F77CF71767}">
      <dgm:prSet/>
      <dgm:spPr/>
      <dgm:t>
        <a:bodyPr/>
        <a:lstStyle/>
        <a:p>
          <a:endParaRPr lang="en-US"/>
        </a:p>
      </dgm:t>
    </dgm:pt>
    <dgm:pt modelId="{8F826547-F275-524E-8608-D0F2EC6AA137}" type="sibTrans" cxnId="{4649972C-AC3B-C142-87C5-E9F77CF71767}">
      <dgm:prSet/>
      <dgm:spPr/>
      <dgm:t>
        <a:bodyPr/>
        <a:lstStyle/>
        <a:p>
          <a:endParaRPr lang="en-US"/>
        </a:p>
      </dgm:t>
    </dgm:pt>
    <dgm:pt modelId="{19F18940-912E-4844-AB8A-AA7C31471BBE}">
      <dgm:prSet phldrT="[Text]" custT="1"/>
      <dgm:spPr/>
      <dgm:t>
        <a:bodyPr/>
        <a:lstStyle/>
        <a:p>
          <a:r>
            <a:rPr lang="en-US" sz="1800" dirty="0"/>
            <a:t>Brazilian Portuguese</a:t>
          </a:r>
        </a:p>
      </dgm:t>
    </dgm:pt>
    <dgm:pt modelId="{B694818A-6A80-1244-BC9A-F2210E0098D6}" type="parTrans" cxnId="{58322636-D629-104A-94DB-D7B7D7397292}">
      <dgm:prSet/>
      <dgm:spPr/>
      <dgm:t>
        <a:bodyPr/>
        <a:lstStyle/>
        <a:p>
          <a:endParaRPr lang="en-US"/>
        </a:p>
      </dgm:t>
    </dgm:pt>
    <dgm:pt modelId="{9617D7D6-A871-7548-A795-ECAE485F6CAF}" type="sibTrans" cxnId="{58322636-D629-104A-94DB-D7B7D7397292}">
      <dgm:prSet/>
      <dgm:spPr/>
      <dgm:t>
        <a:bodyPr/>
        <a:lstStyle/>
        <a:p>
          <a:endParaRPr lang="en-US"/>
        </a:p>
      </dgm:t>
    </dgm:pt>
    <dgm:pt modelId="{F9D6DFAF-30A3-7A4F-AEEF-39386E72FB34}">
      <dgm:prSet phldrT="[Text]" custT="1"/>
      <dgm:spPr/>
      <dgm:t>
        <a:bodyPr/>
        <a:lstStyle/>
        <a:p>
          <a:r>
            <a:rPr lang="en-US" sz="1800" dirty="0"/>
            <a:t>English</a:t>
          </a:r>
        </a:p>
      </dgm:t>
    </dgm:pt>
    <dgm:pt modelId="{65FC00E9-B97F-9340-8209-55113C5AD619}" type="parTrans" cxnId="{1CE36249-6E05-554C-81DD-71F22C1729EF}">
      <dgm:prSet/>
      <dgm:spPr/>
      <dgm:t>
        <a:bodyPr/>
        <a:lstStyle/>
        <a:p>
          <a:endParaRPr lang="en-US"/>
        </a:p>
      </dgm:t>
    </dgm:pt>
    <dgm:pt modelId="{6EB6028B-270B-C44F-A551-CE4DF511EE47}" type="sibTrans" cxnId="{1CE36249-6E05-554C-81DD-71F22C1729EF}">
      <dgm:prSet/>
      <dgm:spPr/>
      <dgm:t>
        <a:bodyPr/>
        <a:lstStyle/>
        <a:p>
          <a:endParaRPr lang="en-US"/>
        </a:p>
      </dgm:t>
    </dgm:pt>
    <dgm:pt modelId="{508EEA8E-EC44-8B4D-8B20-DF50218C0255}">
      <dgm:prSet phldrT="[Text]" custT="1"/>
      <dgm:spPr/>
      <dgm:t>
        <a:bodyPr/>
        <a:lstStyle/>
        <a:p>
          <a:r>
            <a:rPr lang="en-US" sz="1800" dirty="0"/>
            <a:t>Farsi</a:t>
          </a:r>
        </a:p>
      </dgm:t>
    </dgm:pt>
    <dgm:pt modelId="{2AEB6478-CFB0-9441-A660-22EEB963F229}" type="parTrans" cxnId="{664451EE-3596-0249-9F7E-DA73F88EC2F5}">
      <dgm:prSet/>
      <dgm:spPr/>
      <dgm:t>
        <a:bodyPr/>
        <a:lstStyle/>
        <a:p>
          <a:endParaRPr lang="en-US"/>
        </a:p>
      </dgm:t>
    </dgm:pt>
    <dgm:pt modelId="{B9290EE0-BFBD-8D43-BCEB-BF0137F90140}" type="sibTrans" cxnId="{664451EE-3596-0249-9F7E-DA73F88EC2F5}">
      <dgm:prSet/>
      <dgm:spPr/>
      <dgm:t>
        <a:bodyPr/>
        <a:lstStyle/>
        <a:p>
          <a:endParaRPr lang="en-US"/>
        </a:p>
      </dgm:t>
    </dgm:pt>
    <dgm:pt modelId="{FB8AFDD3-A37A-AC45-B1FB-9C14771559C3}">
      <dgm:prSet phldrT="[Text]" custT="1"/>
      <dgm:spPr/>
      <dgm:t>
        <a:bodyPr/>
        <a:lstStyle/>
        <a:p>
          <a:r>
            <a:rPr lang="en-US" sz="1800" dirty="0"/>
            <a:t>Russian </a:t>
          </a:r>
        </a:p>
      </dgm:t>
    </dgm:pt>
    <dgm:pt modelId="{329ECD7F-BF50-3144-960B-19B2569D97FF}" type="parTrans" cxnId="{53CD75E8-68D4-4E4F-B400-6CBD4294FF8F}">
      <dgm:prSet/>
      <dgm:spPr/>
      <dgm:t>
        <a:bodyPr/>
        <a:lstStyle/>
        <a:p>
          <a:endParaRPr lang="en-US"/>
        </a:p>
      </dgm:t>
    </dgm:pt>
    <dgm:pt modelId="{58EA2061-012A-D144-8E02-62D2C9561DA6}" type="sibTrans" cxnId="{53CD75E8-68D4-4E4F-B400-6CBD4294FF8F}">
      <dgm:prSet/>
      <dgm:spPr/>
      <dgm:t>
        <a:bodyPr/>
        <a:lstStyle/>
        <a:p>
          <a:endParaRPr lang="en-US"/>
        </a:p>
      </dgm:t>
    </dgm:pt>
    <dgm:pt modelId="{8B20522E-C6BE-CF42-85C4-82BE277A6F68}">
      <dgm:prSet phldrT="[Text]" custT="1"/>
      <dgm:spPr/>
      <dgm:t>
        <a:bodyPr/>
        <a:lstStyle/>
        <a:p>
          <a:r>
            <a:rPr lang="en-US" sz="1800" dirty="0"/>
            <a:t>Simplified Chinese</a:t>
          </a:r>
        </a:p>
      </dgm:t>
    </dgm:pt>
    <dgm:pt modelId="{AAC0E190-A643-5745-8EEF-9BE53392EE3B}" type="parTrans" cxnId="{4C76DDD2-8B50-6C42-B5E6-1D530C103519}">
      <dgm:prSet/>
      <dgm:spPr/>
      <dgm:t>
        <a:bodyPr/>
        <a:lstStyle/>
        <a:p>
          <a:endParaRPr lang="en-US"/>
        </a:p>
      </dgm:t>
    </dgm:pt>
    <dgm:pt modelId="{5850B402-8E59-E34F-AA5C-22A5B4A9F5DD}" type="sibTrans" cxnId="{4C76DDD2-8B50-6C42-B5E6-1D530C103519}">
      <dgm:prSet/>
      <dgm:spPr/>
      <dgm:t>
        <a:bodyPr/>
        <a:lstStyle/>
        <a:p>
          <a:endParaRPr lang="en-US"/>
        </a:p>
      </dgm:t>
    </dgm:pt>
    <dgm:pt modelId="{B3ECA25F-983A-2845-AFA0-768291376E11}">
      <dgm:prSet phldrT="[Text]" custT="1"/>
      <dgm:spPr/>
      <dgm:t>
        <a:bodyPr/>
        <a:lstStyle/>
        <a:p>
          <a:r>
            <a:rPr lang="en-US" sz="1800" dirty="0"/>
            <a:t>Spanish</a:t>
          </a:r>
        </a:p>
      </dgm:t>
    </dgm:pt>
    <dgm:pt modelId="{FCF381E4-A289-1240-90CA-FFD407519EC3}" type="parTrans" cxnId="{4566B220-1B84-7C40-B3B5-6B25DB229427}">
      <dgm:prSet/>
      <dgm:spPr/>
      <dgm:t>
        <a:bodyPr/>
        <a:lstStyle/>
        <a:p>
          <a:endParaRPr lang="en-US"/>
        </a:p>
      </dgm:t>
    </dgm:pt>
    <dgm:pt modelId="{C35063A3-D4B7-DF42-ABC5-C4E06EDE31CE}" type="sibTrans" cxnId="{4566B220-1B84-7C40-B3B5-6B25DB229427}">
      <dgm:prSet/>
      <dgm:spPr/>
      <dgm:t>
        <a:bodyPr/>
        <a:lstStyle/>
        <a:p>
          <a:endParaRPr lang="en-US"/>
        </a:p>
      </dgm:t>
    </dgm:pt>
    <dgm:pt modelId="{3C838A50-ED07-C446-855F-F9BF93BDB1E3}">
      <dgm:prSet phldrT="[Text]" custT="1"/>
      <dgm:spPr/>
      <dgm:t>
        <a:bodyPr/>
        <a:lstStyle/>
        <a:p>
          <a:r>
            <a:rPr lang="en-US" sz="1800" dirty="0"/>
            <a:t>Tagalog</a:t>
          </a:r>
        </a:p>
      </dgm:t>
    </dgm:pt>
    <dgm:pt modelId="{FF223332-17DF-D748-AA50-1614748D63D1}" type="parTrans" cxnId="{E8FD7559-023D-DD48-9F05-CDA2C60D59C6}">
      <dgm:prSet/>
      <dgm:spPr/>
      <dgm:t>
        <a:bodyPr/>
        <a:lstStyle/>
        <a:p>
          <a:endParaRPr lang="en-US"/>
        </a:p>
      </dgm:t>
    </dgm:pt>
    <dgm:pt modelId="{B2D47557-8869-964A-80F7-5FC37BDCA19C}" type="sibTrans" cxnId="{E8FD7559-023D-DD48-9F05-CDA2C60D59C6}">
      <dgm:prSet/>
      <dgm:spPr/>
      <dgm:t>
        <a:bodyPr/>
        <a:lstStyle/>
        <a:p>
          <a:endParaRPr lang="en-US"/>
        </a:p>
      </dgm:t>
    </dgm:pt>
    <dgm:pt modelId="{958C6E84-C4FF-1E42-AB85-3801F52FA931}">
      <dgm:prSet phldrT="[Text]" custT="1"/>
      <dgm:spPr/>
      <dgm:t>
        <a:bodyPr/>
        <a:lstStyle/>
        <a:p>
          <a:r>
            <a:rPr lang="en-US" sz="1800" dirty="0"/>
            <a:t>Haitian Creole</a:t>
          </a:r>
        </a:p>
      </dgm:t>
    </dgm:pt>
    <dgm:pt modelId="{FE2E2C17-669E-6642-ABBF-E5A1CB421B5F}" type="parTrans" cxnId="{903BD9A4-64A2-7E4A-A553-338899EC3E8C}">
      <dgm:prSet/>
      <dgm:spPr/>
      <dgm:t>
        <a:bodyPr/>
        <a:lstStyle/>
        <a:p>
          <a:endParaRPr lang="en-US"/>
        </a:p>
      </dgm:t>
    </dgm:pt>
    <dgm:pt modelId="{6C5B2E2A-E0F1-B44B-AFF8-B6DED192C29D}" type="sibTrans" cxnId="{903BD9A4-64A2-7E4A-A553-338899EC3E8C}">
      <dgm:prSet/>
      <dgm:spPr/>
      <dgm:t>
        <a:bodyPr/>
        <a:lstStyle/>
        <a:p>
          <a:endParaRPr lang="en-US"/>
        </a:p>
      </dgm:t>
    </dgm:pt>
    <dgm:pt modelId="{70FDEFFB-CF12-A944-AADF-46374C213A62}">
      <dgm:prSet custT="1"/>
      <dgm:spPr/>
      <dgm:t>
        <a:bodyPr/>
        <a:lstStyle/>
        <a:p>
          <a:r>
            <a:rPr lang="en-US" sz="1800" dirty="0"/>
            <a:t>Polish</a:t>
          </a:r>
        </a:p>
      </dgm:t>
    </dgm:pt>
    <dgm:pt modelId="{942F4B05-7EC7-A849-ABA3-EE5FFA948E3B}" type="parTrans" cxnId="{A1ED6F5A-4560-3F42-83C3-63ECB1A87F51}">
      <dgm:prSet/>
      <dgm:spPr/>
      <dgm:t>
        <a:bodyPr/>
        <a:lstStyle/>
        <a:p>
          <a:endParaRPr lang="en-US"/>
        </a:p>
      </dgm:t>
    </dgm:pt>
    <dgm:pt modelId="{BABC21BC-EA47-CB4A-BED9-1D5AFB358D62}" type="sibTrans" cxnId="{A1ED6F5A-4560-3F42-83C3-63ECB1A87F51}">
      <dgm:prSet/>
      <dgm:spPr/>
      <dgm:t>
        <a:bodyPr/>
        <a:lstStyle/>
        <a:p>
          <a:endParaRPr lang="en-US"/>
        </a:p>
      </dgm:t>
    </dgm:pt>
    <dgm:pt modelId="{50FDCDBD-4129-AD47-BEFA-2C8F813BD1BB}">
      <dgm:prSet custT="1"/>
      <dgm:spPr/>
      <dgm:t>
        <a:bodyPr/>
        <a:lstStyle/>
        <a:p>
          <a:r>
            <a:rPr lang="en-US" sz="1800" dirty="0"/>
            <a:t>Tigrinya</a:t>
          </a:r>
        </a:p>
      </dgm:t>
    </dgm:pt>
    <dgm:pt modelId="{11AFC55D-7757-B045-A0B5-4A580C8AD460}" type="parTrans" cxnId="{18D2E519-FA77-8B41-9592-3E3AEAEA9FD7}">
      <dgm:prSet/>
      <dgm:spPr/>
      <dgm:t>
        <a:bodyPr/>
        <a:lstStyle/>
        <a:p>
          <a:endParaRPr lang="en-US"/>
        </a:p>
      </dgm:t>
    </dgm:pt>
    <dgm:pt modelId="{D3F3189B-D914-BE4B-9706-277A073641D6}" type="sibTrans" cxnId="{18D2E519-FA77-8B41-9592-3E3AEAEA9FD7}">
      <dgm:prSet/>
      <dgm:spPr/>
      <dgm:t>
        <a:bodyPr/>
        <a:lstStyle/>
        <a:p>
          <a:endParaRPr lang="en-US"/>
        </a:p>
      </dgm:t>
    </dgm:pt>
    <dgm:pt modelId="{35168E2A-E59C-5641-BF7B-6E44A08C94B9}">
      <dgm:prSet custT="1"/>
      <dgm:spPr/>
      <dgm:t>
        <a:bodyPr/>
        <a:lstStyle/>
        <a:p>
          <a:r>
            <a:rPr lang="en-US" sz="1800" dirty="0"/>
            <a:t>Somali</a:t>
          </a:r>
        </a:p>
      </dgm:t>
    </dgm:pt>
    <dgm:pt modelId="{06B3F3D4-19A6-C445-8297-CD514EF496F2}" type="parTrans" cxnId="{AA572EC1-23D5-6945-A260-2F34F09D2F18}">
      <dgm:prSet/>
      <dgm:spPr/>
      <dgm:t>
        <a:bodyPr/>
        <a:lstStyle/>
        <a:p>
          <a:endParaRPr lang="en-US"/>
        </a:p>
      </dgm:t>
    </dgm:pt>
    <dgm:pt modelId="{4533FBF0-9162-6C4F-893D-C570D63FB80E}" type="sibTrans" cxnId="{AA572EC1-23D5-6945-A260-2F34F09D2F18}">
      <dgm:prSet/>
      <dgm:spPr/>
      <dgm:t>
        <a:bodyPr/>
        <a:lstStyle/>
        <a:p>
          <a:endParaRPr lang="en-US"/>
        </a:p>
      </dgm:t>
    </dgm:pt>
    <dgm:pt modelId="{21381E5D-2870-9B47-BE18-966F1C31EC71}">
      <dgm:prSet custT="1"/>
      <dgm:spPr/>
      <dgm:t>
        <a:bodyPr/>
        <a:lstStyle/>
        <a:p>
          <a:r>
            <a:rPr lang="en-US" sz="1800" dirty="0"/>
            <a:t>Vietnamese</a:t>
          </a:r>
        </a:p>
      </dgm:t>
    </dgm:pt>
    <dgm:pt modelId="{E2F73CF8-77FB-D74C-A7B7-ECFA7DEB778E}" type="parTrans" cxnId="{54B5668F-1EB3-D043-8077-D70D89346494}">
      <dgm:prSet/>
      <dgm:spPr/>
      <dgm:t>
        <a:bodyPr/>
        <a:lstStyle/>
        <a:p>
          <a:endParaRPr lang="en-US"/>
        </a:p>
      </dgm:t>
    </dgm:pt>
    <dgm:pt modelId="{C4E8F0DD-FBA8-FA4C-824C-29A90F5648E3}" type="sibTrans" cxnId="{54B5668F-1EB3-D043-8077-D70D89346494}">
      <dgm:prSet/>
      <dgm:spPr/>
      <dgm:t>
        <a:bodyPr/>
        <a:lstStyle/>
        <a:p>
          <a:endParaRPr lang="en-US"/>
        </a:p>
      </dgm:t>
    </dgm:pt>
    <dgm:pt modelId="{3DE76953-064F-964E-8E93-D5059021F935}" type="pres">
      <dgm:prSet presAssocID="{9A321E79-6817-7641-941D-8676AE055281}" presName="linear" presStyleCnt="0">
        <dgm:presLayoutVars>
          <dgm:dir/>
          <dgm:animLvl val="lvl"/>
          <dgm:resizeHandles val="exact"/>
        </dgm:presLayoutVars>
      </dgm:prSet>
      <dgm:spPr/>
    </dgm:pt>
    <dgm:pt modelId="{4699776B-59AB-324C-BF23-FB8F5F3CC505}" type="pres">
      <dgm:prSet presAssocID="{E1F40481-1ED4-4443-A120-1DD2ACD7E612}" presName="parentLin" presStyleCnt="0"/>
      <dgm:spPr/>
    </dgm:pt>
    <dgm:pt modelId="{B4E8921E-2CEC-C742-8954-5EA45615819A}" type="pres">
      <dgm:prSet presAssocID="{E1F40481-1ED4-4443-A120-1DD2ACD7E612}" presName="parentLeftMargin" presStyleLbl="node1" presStyleIdx="0" presStyleCnt="13"/>
      <dgm:spPr/>
    </dgm:pt>
    <dgm:pt modelId="{0F982040-5B1F-134B-9FF7-7EEF2A477403}" type="pres">
      <dgm:prSet presAssocID="{E1F40481-1ED4-4443-A120-1DD2ACD7E612}" presName="parentText" presStyleLbl="node1" presStyleIdx="0" presStyleCnt="13">
        <dgm:presLayoutVars>
          <dgm:chMax val="0"/>
          <dgm:bulletEnabled val="1"/>
        </dgm:presLayoutVars>
      </dgm:prSet>
      <dgm:spPr/>
    </dgm:pt>
    <dgm:pt modelId="{385E3D3B-D1E3-1F49-B4DE-DBB5AAD28487}" type="pres">
      <dgm:prSet presAssocID="{E1F40481-1ED4-4443-A120-1DD2ACD7E612}" presName="negativeSpace" presStyleCnt="0"/>
      <dgm:spPr/>
    </dgm:pt>
    <dgm:pt modelId="{0A12F884-65CB-3442-B104-A33BC08798AC}" type="pres">
      <dgm:prSet presAssocID="{E1F40481-1ED4-4443-A120-1DD2ACD7E612}" presName="childText" presStyleLbl="conFgAcc1" presStyleIdx="0" presStyleCnt="13">
        <dgm:presLayoutVars>
          <dgm:bulletEnabled val="1"/>
        </dgm:presLayoutVars>
      </dgm:prSet>
      <dgm:spPr/>
    </dgm:pt>
    <dgm:pt modelId="{1E73BA04-A04B-B142-81E4-CEBB8EBCEE61}" type="pres">
      <dgm:prSet presAssocID="{8F826547-F275-524E-8608-D0F2EC6AA137}" presName="spaceBetweenRectangles" presStyleCnt="0"/>
      <dgm:spPr/>
    </dgm:pt>
    <dgm:pt modelId="{82F37787-9872-0842-BE5E-D40D3CA433B8}" type="pres">
      <dgm:prSet presAssocID="{19F18940-912E-4844-AB8A-AA7C31471BBE}" presName="parentLin" presStyleCnt="0"/>
      <dgm:spPr/>
    </dgm:pt>
    <dgm:pt modelId="{9E8D5F1F-2F2C-7241-8BA6-E0E8FB5720D3}" type="pres">
      <dgm:prSet presAssocID="{19F18940-912E-4844-AB8A-AA7C31471BBE}" presName="parentLeftMargin" presStyleLbl="node1" presStyleIdx="0" presStyleCnt="13"/>
      <dgm:spPr/>
    </dgm:pt>
    <dgm:pt modelId="{C57B419F-1686-1C4D-BB18-AAE19CA43CC0}" type="pres">
      <dgm:prSet presAssocID="{19F18940-912E-4844-AB8A-AA7C31471BBE}" presName="parentText" presStyleLbl="node1" presStyleIdx="1" presStyleCnt="13">
        <dgm:presLayoutVars>
          <dgm:chMax val="0"/>
          <dgm:bulletEnabled val="1"/>
        </dgm:presLayoutVars>
      </dgm:prSet>
      <dgm:spPr/>
    </dgm:pt>
    <dgm:pt modelId="{1408651A-FF27-2541-92C7-FC7C05EE5115}" type="pres">
      <dgm:prSet presAssocID="{19F18940-912E-4844-AB8A-AA7C31471BBE}" presName="negativeSpace" presStyleCnt="0"/>
      <dgm:spPr/>
    </dgm:pt>
    <dgm:pt modelId="{530AF5E9-21D3-3F4A-A9C2-A5C5E1EFD346}" type="pres">
      <dgm:prSet presAssocID="{19F18940-912E-4844-AB8A-AA7C31471BBE}" presName="childText" presStyleLbl="conFgAcc1" presStyleIdx="1" presStyleCnt="13">
        <dgm:presLayoutVars>
          <dgm:bulletEnabled val="1"/>
        </dgm:presLayoutVars>
      </dgm:prSet>
      <dgm:spPr/>
    </dgm:pt>
    <dgm:pt modelId="{7B95FDE0-0F06-A042-9CAC-5AE6A1CBC3A8}" type="pres">
      <dgm:prSet presAssocID="{9617D7D6-A871-7548-A795-ECAE485F6CAF}" presName="spaceBetweenRectangles" presStyleCnt="0"/>
      <dgm:spPr/>
    </dgm:pt>
    <dgm:pt modelId="{6B3DA6C5-0709-A04B-8FCE-FFD44CA3A90D}" type="pres">
      <dgm:prSet presAssocID="{F9D6DFAF-30A3-7A4F-AEEF-39386E72FB34}" presName="parentLin" presStyleCnt="0"/>
      <dgm:spPr/>
    </dgm:pt>
    <dgm:pt modelId="{F6FB88C8-745D-574D-A010-05D395355A1B}" type="pres">
      <dgm:prSet presAssocID="{F9D6DFAF-30A3-7A4F-AEEF-39386E72FB34}" presName="parentLeftMargin" presStyleLbl="node1" presStyleIdx="1" presStyleCnt="13"/>
      <dgm:spPr/>
    </dgm:pt>
    <dgm:pt modelId="{A3ADDCCD-8011-CF48-9222-63870D3E1528}" type="pres">
      <dgm:prSet presAssocID="{F9D6DFAF-30A3-7A4F-AEEF-39386E72FB34}" presName="parentText" presStyleLbl="node1" presStyleIdx="2" presStyleCnt="13">
        <dgm:presLayoutVars>
          <dgm:chMax val="0"/>
          <dgm:bulletEnabled val="1"/>
        </dgm:presLayoutVars>
      </dgm:prSet>
      <dgm:spPr/>
    </dgm:pt>
    <dgm:pt modelId="{76BA111A-B19C-8C49-AA19-0680B1745B01}" type="pres">
      <dgm:prSet presAssocID="{F9D6DFAF-30A3-7A4F-AEEF-39386E72FB34}" presName="negativeSpace" presStyleCnt="0"/>
      <dgm:spPr/>
    </dgm:pt>
    <dgm:pt modelId="{B83A06BE-890F-1047-85EF-FA15CEFF74A9}" type="pres">
      <dgm:prSet presAssocID="{F9D6DFAF-30A3-7A4F-AEEF-39386E72FB34}" presName="childText" presStyleLbl="conFgAcc1" presStyleIdx="2" presStyleCnt="13">
        <dgm:presLayoutVars>
          <dgm:bulletEnabled val="1"/>
        </dgm:presLayoutVars>
      </dgm:prSet>
      <dgm:spPr/>
    </dgm:pt>
    <dgm:pt modelId="{0DBD004B-2957-EC43-8363-07633151748E}" type="pres">
      <dgm:prSet presAssocID="{6EB6028B-270B-C44F-A551-CE4DF511EE47}" presName="spaceBetweenRectangles" presStyleCnt="0"/>
      <dgm:spPr/>
    </dgm:pt>
    <dgm:pt modelId="{D3560CCB-8863-A84E-8749-3DA997F1DA6A}" type="pres">
      <dgm:prSet presAssocID="{508EEA8E-EC44-8B4D-8B20-DF50218C0255}" presName="parentLin" presStyleCnt="0"/>
      <dgm:spPr/>
    </dgm:pt>
    <dgm:pt modelId="{51EAABAB-FDAF-8F48-890D-523426571F05}" type="pres">
      <dgm:prSet presAssocID="{508EEA8E-EC44-8B4D-8B20-DF50218C0255}" presName="parentLeftMargin" presStyleLbl="node1" presStyleIdx="2" presStyleCnt="13"/>
      <dgm:spPr/>
    </dgm:pt>
    <dgm:pt modelId="{CD40CD7F-777D-D148-B84F-13A7555565D2}" type="pres">
      <dgm:prSet presAssocID="{508EEA8E-EC44-8B4D-8B20-DF50218C0255}" presName="parentText" presStyleLbl="node1" presStyleIdx="3" presStyleCnt="13">
        <dgm:presLayoutVars>
          <dgm:chMax val="0"/>
          <dgm:bulletEnabled val="1"/>
        </dgm:presLayoutVars>
      </dgm:prSet>
      <dgm:spPr/>
    </dgm:pt>
    <dgm:pt modelId="{38C4D990-20C1-934C-869F-7F8F52FC3467}" type="pres">
      <dgm:prSet presAssocID="{508EEA8E-EC44-8B4D-8B20-DF50218C0255}" presName="negativeSpace" presStyleCnt="0"/>
      <dgm:spPr/>
    </dgm:pt>
    <dgm:pt modelId="{7FA3B4D0-5E9A-194C-BAF4-974376BDA40A}" type="pres">
      <dgm:prSet presAssocID="{508EEA8E-EC44-8B4D-8B20-DF50218C0255}" presName="childText" presStyleLbl="conFgAcc1" presStyleIdx="3" presStyleCnt="13">
        <dgm:presLayoutVars>
          <dgm:bulletEnabled val="1"/>
        </dgm:presLayoutVars>
      </dgm:prSet>
      <dgm:spPr/>
    </dgm:pt>
    <dgm:pt modelId="{D788A025-7CB8-5D4D-BDBA-2ED7F9B9C4CA}" type="pres">
      <dgm:prSet presAssocID="{B9290EE0-BFBD-8D43-BCEB-BF0137F90140}" presName="spaceBetweenRectangles" presStyleCnt="0"/>
      <dgm:spPr/>
    </dgm:pt>
    <dgm:pt modelId="{AB4686A1-0CB2-894A-A0F3-524C38208CF9}" type="pres">
      <dgm:prSet presAssocID="{958C6E84-C4FF-1E42-AB85-3801F52FA931}" presName="parentLin" presStyleCnt="0"/>
      <dgm:spPr/>
    </dgm:pt>
    <dgm:pt modelId="{5C3A91AD-BD4D-B840-9D1F-405BCB008B61}" type="pres">
      <dgm:prSet presAssocID="{958C6E84-C4FF-1E42-AB85-3801F52FA931}" presName="parentLeftMargin" presStyleLbl="node1" presStyleIdx="3" presStyleCnt="13"/>
      <dgm:spPr/>
    </dgm:pt>
    <dgm:pt modelId="{10588AB7-15ED-6444-A09F-8D28018A1F30}" type="pres">
      <dgm:prSet presAssocID="{958C6E84-C4FF-1E42-AB85-3801F52FA931}" presName="parentText" presStyleLbl="node1" presStyleIdx="4" presStyleCnt="13">
        <dgm:presLayoutVars>
          <dgm:chMax val="0"/>
          <dgm:bulletEnabled val="1"/>
        </dgm:presLayoutVars>
      </dgm:prSet>
      <dgm:spPr/>
    </dgm:pt>
    <dgm:pt modelId="{1042731D-C024-3447-8838-D6516F4DA27A}" type="pres">
      <dgm:prSet presAssocID="{958C6E84-C4FF-1E42-AB85-3801F52FA931}" presName="negativeSpace" presStyleCnt="0"/>
      <dgm:spPr/>
    </dgm:pt>
    <dgm:pt modelId="{C8D4FAA4-2D63-C24F-ACB9-8B86E8E2915D}" type="pres">
      <dgm:prSet presAssocID="{958C6E84-C4FF-1E42-AB85-3801F52FA931}" presName="childText" presStyleLbl="conFgAcc1" presStyleIdx="4" presStyleCnt="13">
        <dgm:presLayoutVars>
          <dgm:bulletEnabled val="1"/>
        </dgm:presLayoutVars>
      </dgm:prSet>
      <dgm:spPr/>
    </dgm:pt>
    <dgm:pt modelId="{58B02ACF-C60E-564C-B881-E96C944E94F5}" type="pres">
      <dgm:prSet presAssocID="{6C5B2E2A-E0F1-B44B-AFF8-B6DED192C29D}" presName="spaceBetweenRectangles" presStyleCnt="0"/>
      <dgm:spPr/>
    </dgm:pt>
    <dgm:pt modelId="{48E6A6A6-001D-0342-A49B-EECC16DA52C1}" type="pres">
      <dgm:prSet presAssocID="{70FDEFFB-CF12-A944-AADF-46374C213A62}" presName="parentLin" presStyleCnt="0"/>
      <dgm:spPr/>
    </dgm:pt>
    <dgm:pt modelId="{96009C54-3929-2C48-B781-148452DCBE4C}" type="pres">
      <dgm:prSet presAssocID="{70FDEFFB-CF12-A944-AADF-46374C213A62}" presName="parentLeftMargin" presStyleLbl="node1" presStyleIdx="4" presStyleCnt="13"/>
      <dgm:spPr/>
    </dgm:pt>
    <dgm:pt modelId="{64CC23B8-BE27-0242-8B79-723F1209E156}" type="pres">
      <dgm:prSet presAssocID="{70FDEFFB-CF12-A944-AADF-46374C213A62}" presName="parentText" presStyleLbl="node1" presStyleIdx="5" presStyleCnt="13">
        <dgm:presLayoutVars>
          <dgm:chMax val="0"/>
          <dgm:bulletEnabled val="1"/>
        </dgm:presLayoutVars>
      </dgm:prSet>
      <dgm:spPr/>
    </dgm:pt>
    <dgm:pt modelId="{594D3E86-71DA-0443-9356-D483C7EF5195}" type="pres">
      <dgm:prSet presAssocID="{70FDEFFB-CF12-A944-AADF-46374C213A62}" presName="negativeSpace" presStyleCnt="0"/>
      <dgm:spPr/>
    </dgm:pt>
    <dgm:pt modelId="{A4580F55-A9C4-9E4A-8ED3-E8929BB35477}" type="pres">
      <dgm:prSet presAssocID="{70FDEFFB-CF12-A944-AADF-46374C213A62}" presName="childText" presStyleLbl="conFgAcc1" presStyleIdx="5" presStyleCnt="13">
        <dgm:presLayoutVars>
          <dgm:bulletEnabled val="1"/>
        </dgm:presLayoutVars>
      </dgm:prSet>
      <dgm:spPr/>
    </dgm:pt>
    <dgm:pt modelId="{034C0A90-BED0-724F-852F-DE2037C6D329}" type="pres">
      <dgm:prSet presAssocID="{BABC21BC-EA47-CB4A-BED9-1D5AFB358D62}" presName="spaceBetweenRectangles" presStyleCnt="0"/>
      <dgm:spPr/>
    </dgm:pt>
    <dgm:pt modelId="{DF465A70-1B40-FA4A-A8BC-71ADA0DA451F}" type="pres">
      <dgm:prSet presAssocID="{FB8AFDD3-A37A-AC45-B1FB-9C14771559C3}" presName="parentLin" presStyleCnt="0"/>
      <dgm:spPr/>
    </dgm:pt>
    <dgm:pt modelId="{E873E850-063A-C84B-AB42-998AD305E2A0}" type="pres">
      <dgm:prSet presAssocID="{FB8AFDD3-A37A-AC45-B1FB-9C14771559C3}" presName="parentLeftMargin" presStyleLbl="node1" presStyleIdx="5" presStyleCnt="13"/>
      <dgm:spPr/>
    </dgm:pt>
    <dgm:pt modelId="{882019DF-68A6-A240-9294-B521BB14D143}" type="pres">
      <dgm:prSet presAssocID="{FB8AFDD3-A37A-AC45-B1FB-9C14771559C3}" presName="parentText" presStyleLbl="node1" presStyleIdx="6" presStyleCnt="13">
        <dgm:presLayoutVars>
          <dgm:chMax val="0"/>
          <dgm:bulletEnabled val="1"/>
        </dgm:presLayoutVars>
      </dgm:prSet>
      <dgm:spPr/>
    </dgm:pt>
    <dgm:pt modelId="{50583A48-9EEE-784D-B6BD-64B27A7FC705}" type="pres">
      <dgm:prSet presAssocID="{FB8AFDD3-A37A-AC45-B1FB-9C14771559C3}" presName="negativeSpace" presStyleCnt="0"/>
      <dgm:spPr/>
    </dgm:pt>
    <dgm:pt modelId="{E60C6577-62C5-604D-81EE-6C2DE7D70477}" type="pres">
      <dgm:prSet presAssocID="{FB8AFDD3-A37A-AC45-B1FB-9C14771559C3}" presName="childText" presStyleLbl="conFgAcc1" presStyleIdx="6" presStyleCnt="13">
        <dgm:presLayoutVars>
          <dgm:bulletEnabled val="1"/>
        </dgm:presLayoutVars>
      </dgm:prSet>
      <dgm:spPr/>
    </dgm:pt>
    <dgm:pt modelId="{EA989E76-3650-D348-9717-5EA1FAFD42BD}" type="pres">
      <dgm:prSet presAssocID="{58EA2061-012A-D144-8E02-62D2C9561DA6}" presName="spaceBetweenRectangles" presStyleCnt="0"/>
      <dgm:spPr/>
    </dgm:pt>
    <dgm:pt modelId="{C8D962EF-4AC3-FF45-86E8-CCF4443C6386}" type="pres">
      <dgm:prSet presAssocID="{8B20522E-C6BE-CF42-85C4-82BE277A6F68}" presName="parentLin" presStyleCnt="0"/>
      <dgm:spPr/>
    </dgm:pt>
    <dgm:pt modelId="{7216E483-B8C5-1C42-A8C5-F9C69DC5E77F}" type="pres">
      <dgm:prSet presAssocID="{8B20522E-C6BE-CF42-85C4-82BE277A6F68}" presName="parentLeftMargin" presStyleLbl="node1" presStyleIdx="6" presStyleCnt="13"/>
      <dgm:spPr/>
    </dgm:pt>
    <dgm:pt modelId="{09253D36-2951-0C4A-BF55-5827A1B7FAF0}" type="pres">
      <dgm:prSet presAssocID="{8B20522E-C6BE-CF42-85C4-82BE277A6F68}" presName="parentText" presStyleLbl="node1" presStyleIdx="7" presStyleCnt="13">
        <dgm:presLayoutVars>
          <dgm:chMax val="0"/>
          <dgm:bulletEnabled val="1"/>
        </dgm:presLayoutVars>
      </dgm:prSet>
      <dgm:spPr/>
    </dgm:pt>
    <dgm:pt modelId="{B996758A-17CE-4F4A-B9B3-E9555B60AB15}" type="pres">
      <dgm:prSet presAssocID="{8B20522E-C6BE-CF42-85C4-82BE277A6F68}" presName="negativeSpace" presStyleCnt="0"/>
      <dgm:spPr/>
    </dgm:pt>
    <dgm:pt modelId="{06C7B75A-A31C-6C47-B758-6B57A5CEB410}" type="pres">
      <dgm:prSet presAssocID="{8B20522E-C6BE-CF42-85C4-82BE277A6F68}" presName="childText" presStyleLbl="conFgAcc1" presStyleIdx="7" presStyleCnt="13">
        <dgm:presLayoutVars>
          <dgm:bulletEnabled val="1"/>
        </dgm:presLayoutVars>
      </dgm:prSet>
      <dgm:spPr/>
    </dgm:pt>
    <dgm:pt modelId="{6C6C3A81-56F8-0E4B-BFD5-9A25067EDE8E}" type="pres">
      <dgm:prSet presAssocID="{5850B402-8E59-E34F-AA5C-22A5B4A9F5DD}" presName="spaceBetweenRectangles" presStyleCnt="0"/>
      <dgm:spPr/>
    </dgm:pt>
    <dgm:pt modelId="{C7C868B4-9BE5-FF40-9F1C-26748F23ABC0}" type="pres">
      <dgm:prSet presAssocID="{35168E2A-E59C-5641-BF7B-6E44A08C94B9}" presName="parentLin" presStyleCnt="0"/>
      <dgm:spPr/>
    </dgm:pt>
    <dgm:pt modelId="{C5F2F414-A6BF-9D40-A449-DBF174253473}" type="pres">
      <dgm:prSet presAssocID="{35168E2A-E59C-5641-BF7B-6E44A08C94B9}" presName="parentLeftMargin" presStyleLbl="node1" presStyleIdx="7" presStyleCnt="13"/>
      <dgm:spPr/>
    </dgm:pt>
    <dgm:pt modelId="{BC02B392-504E-4147-8621-07FB3D1411E7}" type="pres">
      <dgm:prSet presAssocID="{35168E2A-E59C-5641-BF7B-6E44A08C94B9}" presName="parentText" presStyleLbl="node1" presStyleIdx="8" presStyleCnt="13">
        <dgm:presLayoutVars>
          <dgm:chMax val="0"/>
          <dgm:bulletEnabled val="1"/>
        </dgm:presLayoutVars>
      </dgm:prSet>
      <dgm:spPr/>
    </dgm:pt>
    <dgm:pt modelId="{D8537B9C-B6F0-5D45-8BBC-A34A6A2FCFBE}" type="pres">
      <dgm:prSet presAssocID="{35168E2A-E59C-5641-BF7B-6E44A08C94B9}" presName="negativeSpace" presStyleCnt="0"/>
      <dgm:spPr/>
    </dgm:pt>
    <dgm:pt modelId="{E7F1C733-104D-C94C-9650-CF40E7421D24}" type="pres">
      <dgm:prSet presAssocID="{35168E2A-E59C-5641-BF7B-6E44A08C94B9}" presName="childText" presStyleLbl="conFgAcc1" presStyleIdx="8" presStyleCnt="13">
        <dgm:presLayoutVars>
          <dgm:bulletEnabled val="1"/>
        </dgm:presLayoutVars>
      </dgm:prSet>
      <dgm:spPr/>
    </dgm:pt>
    <dgm:pt modelId="{F1670C5B-38A4-464B-8B1F-75EC7EC3D488}" type="pres">
      <dgm:prSet presAssocID="{4533FBF0-9162-6C4F-893D-C570D63FB80E}" presName="spaceBetweenRectangles" presStyleCnt="0"/>
      <dgm:spPr/>
    </dgm:pt>
    <dgm:pt modelId="{99FF36BF-CB3D-9740-B74B-4C3E21502311}" type="pres">
      <dgm:prSet presAssocID="{B3ECA25F-983A-2845-AFA0-768291376E11}" presName="parentLin" presStyleCnt="0"/>
      <dgm:spPr/>
    </dgm:pt>
    <dgm:pt modelId="{CADAC947-D264-094C-845F-E635747E2E01}" type="pres">
      <dgm:prSet presAssocID="{B3ECA25F-983A-2845-AFA0-768291376E11}" presName="parentLeftMargin" presStyleLbl="node1" presStyleIdx="8" presStyleCnt="13"/>
      <dgm:spPr/>
    </dgm:pt>
    <dgm:pt modelId="{F593BDFA-7D08-1B44-AD7B-DD1F44C3105B}" type="pres">
      <dgm:prSet presAssocID="{B3ECA25F-983A-2845-AFA0-768291376E11}" presName="parentText" presStyleLbl="node1" presStyleIdx="9" presStyleCnt="13">
        <dgm:presLayoutVars>
          <dgm:chMax val="0"/>
          <dgm:bulletEnabled val="1"/>
        </dgm:presLayoutVars>
      </dgm:prSet>
      <dgm:spPr/>
    </dgm:pt>
    <dgm:pt modelId="{8AD953CE-85B0-3543-8515-E64346A6F111}" type="pres">
      <dgm:prSet presAssocID="{B3ECA25F-983A-2845-AFA0-768291376E11}" presName="negativeSpace" presStyleCnt="0"/>
      <dgm:spPr/>
    </dgm:pt>
    <dgm:pt modelId="{B9F14C5E-CC36-8C49-BFBF-B3E4F802E6BF}" type="pres">
      <dgm:prSet presAssocID="{B3ECA25F-983A-2845-AFA0-768291376E11}" presName="childText" presStyleLbl="conFgAcc1" presStyleIdx="9" presStyleCnt="13">
        <dgm:presLayoutVars>
          <dgm:bulletEnabled val="1"/>
        </dgm:presLayoutVars>
      </dgm:prSet>
      <dgm:spPr/>
    </dgm:pt>
    <dgm:pt modelId="{E2765E26-170C-DE46-97B5-7351438879A1}" type="pres">
      <dgm:prSet presAssocID="{C35063A3-D4B7-DF42-ABC5-C4E06EDE31CE}" presName="spaceBetweenRectangles" presStyleCnt="0"/>
      <dgm:spPr/>
    </dgm:pt>
    <dgm:pt modelId="{83C8AC05-0D86-3041-91E7-AF23C3F97E80}" type="pres">
      <dgm:prSet presAssocID="{3C838A50-ED07-C446-855F-F9BF93BDB1E3}" presName="parentLin" presStyleCnt="0"/>
      <dgm:spPr/>
    </dgm:pt>
    <dgm:pt modelId="{F9530D6A-16DE-E04D-9560-97AF9FCFAF79}" type="pres">
      <dgm:prSet presAssocID="{3C838A50-ED07-C446-855F-F9BF93BDB1E3}" presName="parentLeftMargin" presStyleLbl="node1" presStyleIdx="9" presStyleCnt="13"/>
      <dgm:spPr/>
    </dgm:pt>
    <dgm:pt modelId="{FE4D0745-68A2-354A-93C5-9FCE9380AB84}" type="pres">
      <dgm:prSet presAssocID="{3C838A50-ED07-C446-855F-F9BF93BDB1E3}" presName="parentText" presStyleLbl="node1" presStyleIdx="10" presStyleCnt="13">
        <dgm:presLayoutVars>
          <dgm:chMax val="0"/>
          <dgm:bulletEnabled val="1"/>
        </dgm:presLayoutVars>
      </dgm:prSet>
      <dgm:spPr/>
    </dgm:pt>
    <dgm:pt modelId="{48EAD949-7FF4-4140-8409-DB1C7643C432}" type="pres">
      <dgm:prSet presAssocID="{3C838A50-ED07-C446-855F-F9BF93BDB1E3}" presName="negativeSpace" presStyleCnt="0"/>
      <dgm:spPr/>
    </dgm:pt>
    <dgm:pt modelId="{7C085BEA-9983-ED40-A313-560F9E5791B4}" type="pres">
      <dgm:prSet presAssocID="{3C838A50-ED07-C446-855F-F9BF93BDB1E3}" presName="childText" presStyleLbl="conFgAcc1" presStyleIdx="10" presStyleCnt="13">
        <dgm:presLayoutVars>
          <dgm:bulletEnabled val="1"/>
        </dgm:presLayoutVars>
      </dgm:prSet>
      <dgm:spPr/>
    </dgm:pt>
    <dgm:pt modelId="{772D9FFC-B0DA-004B-9881-4C63AF0123B1}" type="pres">
      <dgm:prSet presAssocID="{B2D47557-8869-964A-80F7-5FC37BDCA19C}" presName="spaceBetweenRectangles" presStyleCnt="0"/>
      <dgm:spPr/>
    </dgm:pt>
    <dgm:pt modelId="{2C425A2F-BD06-0847-A1C3-D0313E3EE9E2}" type="pres">
      <dgm:prSet presAssocID="{50FDCDBD-4129-AD47-BEFA-2C8F813BD1BB}" presName="parentLin" presStyleCnt="0"/>
      <dgm:spPr/>
    </dgm:pt>
    <dgm:pt modelId="{81DFFDDE-6103-2C49-AEAB-195CE3432A5C}" type="pres">
      <dgm:prSet presAssocID="{50FDCDBD-4129-AD47-BEFA-2C8F813BD1BB}" presName="parentLeftMargin" presStyleLbl="node1" presStyleIdx="10" presStyleCnt="13"/>
      <dgm:spPr/>
    </dgm:pt>
    <dgm:pt modelId="{EFF82D26-B8A4-094F-A92C-02341D0ACB00}" type="pres">
      <dgm:prSet presAssocID="{50FDCDBD-4129-AD47-BEFA-2C8F813BD1BB}" presName="parentText" presStyleLbl="node1" presStyleIdx="11" presStyleCnt="13">
        <dgm:presLayoutVars>
          <dgm:chMax val="0"/>
          <dgm:bulletEnabled val="1"/>
        </dgm:presLayoutVars>
      </dgm:prSet>
      <dgm:spPr/>
    </dgm:pt>
    <dgm:pt modelId="{4EF3FB39-46F4-E947-B56E-EE432CADA585}" type="pres">
      <dgm:prSet presAssocID="{50FDCDBD-4129-AD47-BEFA-2C8F813BD1BB}" presName="negativeSpace" presStyleCnt="0"/>
      <dgm:spPr/>
    </dgm:pt>
    <dgm:pt modelId="{B399199E-6ACF-944C-A654-7D529BCCBA06}" type="pres">
      <dgm:prSet presAssocID="{50FDCDBD-4129-AD47-BEFA-2C8F813BD1BB}" presName="childText" presStyleLbl="conFgAcc1" presStyleIdx="11" presStyleCnt="13">
        <dgm:presLayoutVars>
          <dgm:bulletEnabled val="1"/>
        </dgm:presLayoutVars>
      </dgm:prSet>
      <dgm:spPr/>
    </dgm:pt>
    <dgm:pt modelId="{E6B80D05-888B-1E49-98DB-68C7125CBE05}" type="pres">
      <dgm:prSet presAssocID="{D3F3189B-D914-BE4B-9706-277A073641D6}" presName="spaceBetweenRectangles" presStyleCnt="0"/>
      <dgm:spPr/>
    </dgm:pt>
    <dgm:pt modelId="{6E8A69DE-97A4-7145-A964-18F5387C0553}" type="pres">
      <dgm:prSet presAssocID="{21381E5D-2870-9B47-BE18-966F1C31EC71}" presName="parentLin" presStyleCnt="0"/>
      <dgm:spPr/>
    </dgm:pt>
    <dgm:pt modelId="{D6891C4C-0B65-4247-B829-0C9F16F2D1FD}" type="pres">
      <dgm:prSet presAssocID="{21381E5D-2870-9B47-BE18-966F1C31EC71}" presName="parentLeftMargin" presStyleLbl="node1" presStyleIdx="11" presStyleCnt="13"/>
      <dgm:spPr/>
    </dgm:pt>
    <dgm:pt modelId="{DCC69353-256B-3D45-A892-D86143D515E6}" type="pres">
      <dgm:prSet presAssocID="{21381E5D-2870-9B47-BE18-966F1C31EC71}" presName="parentText" presStyleLbl="node1" presStyleIdx="12" presStyleCnt="13">
        <dgm:presLayoutVars>
          <dgm:chMax val="0"/>
          <dgm:bulletEnabled val="1"/>
        </dgm:presLayoutVars>
      </dgm:prSet>
      <dgm:spPr/>
    </dgm:pt>
    <dgm:pt modelId="{EFC41C66-118C-5F46-87A9-E59F9948F1B3}" type="pres">
      <dgm:prSet presAssocID="{21381E5D-2870-9B47-BE18-966F1C31EC71}" presName="negativeSpace" presStyleCnt="0"/>
      <dgm:spPr/>
    </dgm:pt>
    <dgm:pt modelId="{174C136C-BC66-D84D-AC95-C0CDF54BA108}" type="pres">
      <dgm:prSet presAssocID="{21381E5D-2870-9B47-BE18-966F1C31EC71}" presName="childText" presStyleLbl="conFgAcc1" presStyleIdx="12" presStyleCnt="13">
        <dgm:presLayoutVars>
          <dgm:bulletEnabled val="1"/>
        </dgm:presLayoutVars>
      </dgm:prSet>
      <dgm:spPr/>
    </dgm:pt>
  </dgm:ptLst>
  <dgm:cxnLst>
    <dgm:cxn modelId="{823CCD03-78EF-4948-8042-082088936C48}" type="presOf" srcId="{B3ECA25F-983A-2845-AFA0-768291376E11}" destId="{CADAC947-D264-094C-845F-E635747E2E01}" srcOrd="0" destOrd="0" presId="urn:microsoft.com/office/officeart/2005/8/layout/list1"/>
    <dgm:cxn modelId="{4E1C6E07-594C-7F44-8AD9-71B9CABF8D96}" type="presOf" srcId="{8B20522E-C6BE-CF42-85C4-82BE277A6F68}" destId="{09253D36-2951-0C4A-BF55-5827A1B7FAF0}" srcOrd="1" destOrd="0" presId="urn:microsoft.com/office/officeart/2005/8/layout/list1"/>
    <dgm:cxn modelId="{18D2E519-FA77-8B41-9592-3E3AEAEA9FD7}" srcId="{9A321E79-6817-7641-941D-8676AE055281}" destId="{50FDCDBD-4129-AD47-BEFA-2C8F813BD1BB}" srcOrd="11" destOrd="0" parTransId="{11AFC55D-7757-B045-A0B5-4A580C8AD460}" sibTransId="{D3F3189B-D914-BE4B-9706-277A073641D6}"/>
    <dgm:cxn modelId="{4566B220-1B84-7C40-B3B5-6B25DB229427}" srcId="{9A321E79-6817-7641-941D-8676AE055281}" destId="{B3ECA25F-983A-2845-AFA0-768291376E11}" srcOrd="9" destOrd="0" parTransId="{FCF381E4-A289-1240-90CA-FFD407519EC3}" sibTransId="{C35063A3-D4B7-DF42-ABC5-C4E06EDE31CE}"/>
    <dgm:cxn modelId="{8EA5A52B-03C1-AE40-9AFD-838636472148}" type="presOf" srcId="{F9D6DFAF-30A3-7A4F-AEEF-39386E72FB34}" destId="{F6FB88C8-745D-574D-A010-05D395355A1B}" srcOrd="0" destOrd="0" presId="urn:microsoft.com/office/officeart/2005/8/layout/list1"/>
    <dgm:cxn modelId="{4649972C-AC3B-C142-87C5-E9F77CF71767}" srcId="{9A321E79-6817-7641-941D-8676AE055281}" destId="{E1F40481-1ED4-4443-A120-1DD2ACD7E612}" srcOrd="0" destOrd="0" parTransId="{074BB47C-7828-754E-936D-03581991211A}" sibTransId="{8F826547-F275-524E-8608-D0F2EC6AA137}"/>
    <dgm:cxn modelId="{58322636-D629-104A-94DB-D7B7D7397292}" srcId="{9A321E79-6817-7641-941D-8676AE055281}" destId="{19F18940-912E-4844-AB8A-AA7C31471BBE}" srcOrd="1" destOrd="0" parTransId="{B694818A-6A80-1244-BC9A-F2210E0098D6}" sibTransId="{9617D7D6-A871-7548-A795-ECAE485F6CAF}"/>
    <dgm:cxn modelId="{32B1AD62-8774-AC41-AEF1-B67F74C0220D}" type="presOf" srcId="{19F18940-912E-4844-AB8A-AA7C31471BBE}" destId="{C57B419F-1686-1C4D-BB18-AAE19CA43CC0}" srcOrd="1" destOrd="0" presId="urn:microsoft.com/office/officeart/2005/8/layout/list1"/>
    <dgm:cxn modelId="{76475C69-82EC-7A48-B1CA-7873B3E00B6D}" type="presOf" srcId="{70FDEFFB-CF12-A944-AADF-46374C213A62}" destId="{96009C54-3929-2C48-B781-148452DCBE4C}" srcOrd="0" destOrd="0" presId="urn:microsoft.com/office/officeart/2005/8/layout/list1"/>
    <dgm:cxn modelId="{1CE36249-6E05-554C-81DD-71F22C1729EF}" srcId="{9A321E79-6817-7641-941D-8676AE055281}" destId="{F9D6DFAF-30A3-7A4F-AEEF-39386E72FB34}" srcOrd="2" destOrd="0" parTransId="{65FC00E9-B97F-9340-8209-55113C5AD619}" sibTransId="{6EB6028B-270B-C44F-A551-CE4DF511EE47}"/>
    <dgm:cxn modelId="{F0FF686C-5129-C54D-91C2-049EF7C5F3CF}" type="presOf" srcId="{958C6E84-C4FF-1E42-AB85-3801F52FA931}" destId="{10588AB7-15ED-6444-A09F-8D28018A1F30}" srcOrd="1" destOrd="0" presId="urn:microsoft.com/office/officeart/2005/8/layout/list1"/>
    <dgm:cxn modelId="{73AE884C-7CB6-EC4A-8B6B-EF34027DFE73}" type="presOf" srcId="{FB8AFDD3-A37A-AC45-B1FB-9C14771559C3}" destId="{882019DF-68A6-A240-9294-B521BB14D143}" srcOrd="1" destOrd="0" presId="urn:microsoft.com/office/officeart/2005/8/layout/list1"/>
    <dgm:cxn modelId="{D7B8F86D-7D6D-5A46-8D28-F1BBF784B416}" type="presOf" srcId="{3C838A50-ED07-C446-855F-F9BF93BDB1E3}" destId="{F9530D6A-16DE-E04D-9560-97AF9FCFAF79}" srcOrd="0" destOrd="0" presId="urn:microsoft.com/office/officeart/2005/8/layout/list1"/>
    <dgm:cxn modelId="{EB4E674E-28AF-634C-98C6-128BF71A8827}" type="presOf" srcId="{35168E2A-E59C-5641-BF7B-6E44A08C94B9}" destId="{C5F2F414-A6BF-9D40-A449-DBF174253473}" srcOrd="0" destOrd="0" presId="urn:microsoft.com/office/officeart/2005/8/layout/list1"/>
    <dgm:cxn modelId="{67AF704F-A5CA-874F-A9F8-2C6F7D21B8FC}" type="presOf" srcId="{8B20522E-C6BE-CF42-85C4-82BE277A6F68}" destId="{7216E483-B8C5-1C42-A8C5-F9C69DC5E77F}" srcOrd="0" destOrd="0" presId="urn:microsoft.com/office/officeart/2005/8/layout/list1"/>
    <dgm:cxn modelId="{4AF42D76-228D-9F47-B734-D918673E1271}" type="presOf" srcId="{50FDCDBD-4129-AD47-BEFA-2C8F813BD1BB}" destId="{81DFFDDE-6103-2C49-AEAB-195CE3432A5C}" srcOrd="0" destOrd="0" presId="urn:microsoft.com/office/officeart/2005/8/layout/list1"/>
    <dgm:cxn modelId="{3D129577-DD9D-074A-A706-FB5744B43A1F}" type="presOf" srcId="{21381E5D-2870-9B47-BE18-966F1C31EC71}" destId="{DCC69353-256B-3D45-A892-D86143D515E6}" srcOrd="1" destOrd="0" presId="urn:microsoft.com/office/officeart/2005/8/layout/list1"/>
    <dgm:cxn modelId="{E8FD7559-023D-DD48-9F05-CDA2C60D59C6}" srcId="{9A321E79-6817-7641-941D-8676AE055281}" destId="{3C838A50-ED07-C446-855F-F9BF93BDB1E3}" srcOrd="10" destOrd="0" parTransId="{FF223332-17DF-D748-AA50-1614748D63D1}" sibTransId="{B2D47557-8869-964A-80F7-5FC37BDCA19C}"/>
    <dgm:cxn modelId="{A1ED6F5A-4560-3F42-83C3-63ECB1A87F51}" srcId="{9A321E79-6817-7641-941D-8676AE055281}" destId="{70FDEFFB-CF12-A944-AADF-46374C213A62}" srcOrd="5" destOrd="0" parTransId="{942F4B05-7EC7-A849-ABA3-EE5FFA948E3B}" sibTransId="{BABC21BC-EA47-CB4A-BED9-1D5AFB358D62}"/>
    <dgm:cxn modelId="{C2C96E84-12FC-8E4F-9465-FE36068B7692}" type="presOf" srcId="{F9D6DFAF-30A3-7A4F-AEEF-39386E72FB34}" destId="{A3ADDCCD-8011-CF48-9222-63870D3E1528}" srcOrd="1" destOrd="0" presId="urn:microsoft.com/office/officeart/2005/8/layout/list1"/>
    <dgm:cxn modelId="{6CBBFB84-297F-7344-B10B-484E2080951D}" type="presOf" srcId="{508EEA8E-EC44-8B4D-8B20-DF50218C0255}" destId="{51EAABAB-FDAF-8F48-890D-523426571F05}" srcOrd="0" destOrd="0" presId="urn:microsoft.com/office/officeart/2005/8/layout/list1"/>
    <dgm:cxn modelId="{2175B98D-10C9-5C44-884A-4738FE897111}" type="presOf" srcId="{50FDCDBD-4129-AD47-BEFA-2C8F813BD1BB}" destId="{EFF82D26-B8A4-094F-A92C-02341D0ACB00}" srcOrd="1" destOrd="0" presId="urn:microsoft.com/office/officeart/2005/8/layout/list1"/>
    <dgm:cxn modelId="{54B5668F-1EB3-D043-8077-D70D89346494}" srcId="{9A321E79-6817-7641-941D-8676AE055281}" destId="{21381E5D-2870-9B47-BE18-966F1C31EC71}" srcOrd="12" destOrd="0" parTransId="{E2F73CF8-77FB-D74C-A7B7-ECFA7DEB778E}" sibTransId="{C4E8F0DD-FBA8-FA4C-824C-29A90F5648E3}"/>
    <dgm:cxn modelId="{55D4B793-3DAB-9340-B05D-3036AFC0049A}" type="presOf" srcId="{70FDEFFB-CF12-A944-AADF-46374C213A62}" destId="{64CC23B8-BE27-0242-8B79-723F1209E156}" srcOrd="1" destOrd="0" presId="urn:microsoft.com/office/officeart/2005/8/layout/list1"/>
    <dgm:cxn modelId="{0122ED97-0497-5542-9485-47BCF2F8CC10}" type="presOf" srcId="{35168E2A-E59C-5641-BF7B-6E44A08C94B9}" destId="{BC02B392-504E-4147-8621-07FB3D1411E7}" srcOrd="1" destOrd="0" presId="urn:microsoft.com/office/officeart/2005/8/layout/list1"/>
    <dgm:cxn modelId="{1F70B6A2-7C1A-7848-B1AA-FB0906890F42}" type="presOf" srcId="{21381E5D-2870-9B47-BE18-966F1C31EC71}" destId="{D6891C4C-0B65-4247-B829-0C9F16F2D1FD}" srcOrd="0" destOrd="0" presId="urn:microsoft.com/office/officeart/2005/8/layout/list1"/>
    <dgm:cxn modelId="{903BD9A4-64A2-7E4A-A553-338899EC3E8C}" srcId="{9A321E79-6817-7641-941D-8676AE055281}" destId="{958C6E84-C4FF-1E42-AB85-3801F52FA931}" srcOrd="4" destOrd="0" parTransId="{FE2E2C17-669E-6642-ABBF-E5A1CB421B5F}" sibTransId="{6C5B2E2A-E0F1-B44B-AFF8-B6DED192C29D}"/>
    <dgm:cxn modelId="{D87E00A7-9770-E047-BCEF-504F0E96FBD8}" type="presOf" srcId="{B3ECA25F-983A-2845-AFA0-768291376E11}" destId="{F593BDFA-7D08-1B44-AD7B-DD1F44C3105B}" srcOrd="1" destOrd="0" presId="urn:microsoft.com/office/officeart/2005/8/layout/list1"/>
    <dgm:cxn modelId="{DA778FAE-7652-6748-A1F1-F4D32D20C8D4}" type="presOf" srcId="{FB8AFDD3-A37A-AC45-B1FB-9C14771559C3}" destId="{E873E850-063A-C84B-AB42-998AD305E2A0}" srcOrd="0" destOrd="0" presId="urn:microsoft.com/office/officeart/2005/8/layout/list1"/>
    <dgm:cxn modelId="{664154B9-764C-214F-9034-232096978797}" type="presOf" srcId="{958C6E84-C4FF-1E42-AB85-3801F52FA931}" destId="{5C3A91AD-BD4D-B840-9D1F-405BCB008B61}" srcOrd="0" destOrd="0" presId="urn:microsoft.com/office/officeart/2005/8/layout/list1"/>
    <dgm:cxn modelId="{AA572EC1-23D5-6945-A260-2F34F09D2F18}" srcId="{9A321E79-6817-7641-941D-8676AE055281}" destId="{35168E2A-E59C-5641-BF7B-6E44A08C94B9}" srcOrd="8" destOrd="0" parTransId="{06B3F3D4-19A6-C445-8297-CD514EF496F2}" sibTransId="{4533FBF0-9162-6C4F-893D-C570D63FB80E}"/>
    <dgm:cxn modelId="{E5E076C2-FF25-3846-9F6B-3D584B30E6FC}" type="presOf" srcId="{19F18940-912E-4844-AB8A-AA7C31471BBE}" destId="{9E8D5F1F-2F2C-7241-8BA6-E0E8FB5720D3}" srcOrd="0" destOrd="0" presId="urn:microsoft.com/office/officeart/2005/8/layout/list1"/>
    <dgm:cxn modelId="{FA160DCB-D89D-1948-BD82-2CF435EB1964}" type="presOf" srcId="{9A321E79-6817-7641-941D-8676AE055281}" destId="{3DE76953-064F-964E-8E93-D5059021F935}" srcOrd="0" destOrd="0" presId="urn:microsoft.com/office/officeart/2005/8/layout/list1"/>
    <dgm:cxn modelId="{25F886CB-883F-3E41-9A36-45767981F973}" type="presOf" srcId="{3C838A50-ED07-C446-855F-F9BF93BDB1E3}" destId="{FE4D0745-68A2-354A-93C5-9FCE9380AB84}" srcOrd="1" destOrd="0" presId="urn:microsoft.com/office/officeart/2005/8/layout/list1"/>
    <dgm:cxn modelId="{4C76DDD2-8B50-6C42-B5E6-1D530C103519}" srcId="{9A321E79-6817-7641-941D-8676AE055281}" destId="{8B20522E-C6BE-CF42-85C4-82BE277A6F68}" srcOrd="7" destOrd="0" parTransId="{AAC0E190-A643-5745-8EEF-9BE53392EE3B}" sibTransId="{5850B402-8E59-E34F-AA5C-22A5B4A9F5DD}"/>
    <dgm:cxn modelId="{6008F2D8-8E0C-5B46-9063-C9FAC846CA92}" type="presOf" srcId="{E1F40481-1ED4-4443-A120-1DD2ACD7E612}" destId="{0F982040-5B1F-134B-9FF7-7EEF2A477403}" srcOrd="1" destOrd="0" presId="urn:microsoft.com/office/officeart/2005/8/layout/list1"/>
    <dgm:cxn modelId="{3BA3B4D9-D437-FB42-863A-D72C33544988}" type="presOf" srcId="{E1F40481-1ED4-4443-A120-1DD2ACD7E612}" destId="{B4E8921E-2CEC-C742-8954-5EA45615819A}" srcOrd="0" destOrd="0" presId="urn:microsoft.com/office/officeart/2005/8/layout/list1"/>
    <dgm:cxn modelId="{53CD75E8-68D4-4E4F-B400-6CBD4294FF8F}" srcId="{9A321E79-6817-7641-941D-8676AE055281}" destId="{FB8AFDD3-A37A-AC45-B1FB-9C14771559C3}" srcOrd="6" destOrd="0" parTransId="{329ECD7F-BF50-3144-960B-19B2569D97FF}" sibTransId="{58EA2061-012A-D144-8E02-62D2C9561DA6}"/>
    <dgm:cxn modelId="{664451EE-3596-0249-9F7E-DA73F88EC2F5}" srcId="{9A321E79-6817-7641-941D-8676AE055281}" destId="{508EEA8E-EC44-8B4D-8B20-DF50218C0255}" srcOrd="3" destOrd="0" parTransId="{2AEB6478-CFB0-9441-A660-22EEB963F229}" sibTransId="{B9290EE0-BFBD-8D43-BCEB-BF0137F90140}"/>
    <dgm:cxn modelId="{C0483EF0-45D1-2D48-97B3-92228370EDB3}" type="presOf" srcId="{508EEA8E-EC44-8B4D-8B20-DF50218C0255}" destId="{CD40CD7F-777D-D148-B84F-13A7555565D2}" srcOrd="1" destOrd="0" presId="urn:microsoft.com/office/officeart/2005/8/layout/list1"/>
    <dgm:cxn modelId="{99345396-4539-C644-B4AB-89B4327F4503}" type="presParOf" srcId="{3DE76953-064F-964E-8E93-D5059021F935}" destId="{4699776B-59AB-324C-BF23-FB8F5F3CC505}" srcOrd="0" destOrd="0" presId="urn:microsoft.com/office/officeart/2005/8/layout/list1"/>
    <dgm:cxn modelId="{0ED02B3C-4020-A649-9F61-BC22E1DD986A}" type="presParOf" srcId="{4699776B-59AB-324C-BF23-FB8F5F3CC505}" destId="{B4E8921E-2CEC-C742-8954-5EA45615819A}" srcOrd="0" destOrd="0" presId="urn:microsoft.com/office/officeart/2005/8/layout/list1"/>
    <dgm:cxn modelId="{EA925DB7-1C99-7B45-8179-33328DAFA956}" type="presParOf" srcId="{4699776B-59AB-324C-BF23-FB8F5F3CC505}" destId="{0F982040-5B1F-134B-9FF7-7EEF2A477403}" srcOrd="1" destOrd="0" presId="urn:microsoft.com/office/officeart/2005/8/layout/list1"/>
    <dgm:cxn modelId="{420779A5-8E1D-7C43-A4E2-06C2A6701E5C}" type="presParOf" srcId="{3DE76953-064F-964E-8E93-D5059021F935}" destId="{385E3D3B-D1E3-1F49-B4DE-DBB5AAD28487}" srcOrd="1" destOrd="0" presId="urn:microsoft.com/office/officeart/2005/8/layout/list1"/>
    <dgm:cxn modelId="{F41FCD56-F2BC-5E4A-A753-4BFD33DE2DB5}" type="presParOf" srcId="{3DE76953-064F-964E-8E93-D5059021F935}" destId="{0A12F884-65CB-3442-B104-A33BC08798AC}" srcOrd="2" destOrd="0" presId="urn:microsoft.com/office/officeart/2005/8/layout/list1"/>
    <dgm:cxn modelId="{6D2B6B6B-1039-3F4E-84AA-7D861004A8E9}" type="presParOf" srcId="{3DE76953-064F-964E-8E93-D5059021F935}" destId="{1E73BA04-A04B-B142-81E4-CEBB8EBCEE61}" srcOrd="3" destOrd="0" presId="urn:microsoft.com/office/officeart/2005/8/layout/list1"/>
    <dgm:cxn modelId="{9DC276C4-150B-F742-92E2-16BFB0F3CEF5}" type="presParOf" srcId="{3DE76953-064F-964E-8E93-D5059021F935}" destId="{82F37787-9872-0842-BE5E-D40D3CA433B8}" srcOrd="4" destOrd="0" presId="urn:microsoft.com/office/officeart/2005/8/layout/list1"/>
    <dgm:cxn modelId="{C0D2DE60-B4F1-8241-9B25-85C5E610862C}" type="presParOf" srcId="{82F37787-9872-0842-BE5E-D40D3CA433B8}" destId="{9E8D5F1F-2F2C-7241-8BA6-E0E8FB5720D3}" srcOrd="0" destOrd="0" presId="urn:microsoft.com/office/officeart/2005/8/layout/list1"/>
    <dgm:cxn modelId="{17F02E44-66C1-E345-9A18-3CEA33BB02B7}" type="presParOf" srcId="{82F37787-9872-0842-BE5E-D40D3CA433B8}" destId="{C57B419F-1686-1C4D-BB18-AAE19CA43CC0}" srcOrd="1" destOrd="0" presId="urn:microsoft.com/office/officeart/2005/8/layout/list1"/>
    <dgm:cxn modelId="{85CFB54B-B8BE-1B42-B3BD-BC47CAAFADBE}" type="presParOf" srcId="{3DE76953-064F-964E-8E93-D5059021F935}" destId="{1408651A-FF27-2541-92C7-FC7C05EE5115}" srcOrd="5" destOrd="0" presId="urn:microsoft.com/office/officeart/2005/8/layout/list1"/>
    <dgm:cxn modelId="{EF747662-A4B1-5F45-A519-F598A99803B1}" type="presParOf" srcId="{3DE76953-064F-964E-8E93-D5059021F935}" destId="{530AF5E9-21D3-3F4A-A9C2-A5C5E1EFD346}" srcOrd="6" destOrd="0" presId="urn:microsoft.com/office/officeart/2005/8/layout/list1"/>
    <dgm:cxn modelId="{65CBD9CB-1B82-A64A-9913-2C4D3C6E9D5D}" type="presParOf" srcId="{3DE76953-064F-964E-8E93-D5059021F935}" destId="{7B95FDE0-0F06-A042-9CAC-5AE6A1CBC3A8}" srcOrd="7" destOrd="0" presId="urn:microsoft.com/office/officeart/2005/8/layout/list1"/>
    <dgm:cxn modelId="{55C1E592-17B3-614D-A423-AA2BD4AEC5EA}" type="presParOf" srcId="{3DE76953-064F-964E-8E93-D5059021F935}" destId="{6B3DA6C5-0709-A04B-8FCE-FFD44CA3A90D}" srcOrd="8" destOrd="0" presId="urn:microsoft.com/office/officeart/2005/8/layout/list1"/>
    <dgm:cxn modelId="{50BA0D37-99D0-7648-BEC8-D4E368261C3B}" type="presParOf" srcId="{6B3DA6C5-0709-A04B-8FCE-FFD44CA3A90D}" destId="{F6FB88C8-745D-574D-A010-05D395355A1B}" srcOrd="0" destOrd="0" presId="urn:microsoft.com/office/officeart/2005/8/layout/list1"/>
    <dgm:cxn modelId="{6971C478-D079-BB49-8613-C7B7FA2FB8D5}" type="presParOf" srcId="{6B3DA6C5-0709-A04B-8FCE-FFD44CA3A90D}" destId="{A3ADDCCD-8011-CF48-9222-63870D3E1528}" srcOrd="1" destOrd="0" presId="urn:microsoft.com/office/officeart/2005/8/layout/list1"/>
    <dgm:cxn modelId="{418B1AC8-B4EC-D246-8D36-F390BCD6A483}" type="presParOf" srcId="{3DE76953-064F-964E-8E93-D5059021F935}" destId="{76BA111A-B19C-8C49-AA19-0680B1745B01}" srcOrd="9" destOrd="0" presId="urn:microsoft.com/office/officeart/2005/8/layout/list1"/>
    <dgm:cxn modelId="{0455C610-0DC9-9348-A223-74D0184844B7}" type="presParOf" srcId="{3DE76953-064F-964E-8E93-D5059021F935}" destId="{B83A06BE-890F-1047-85EF-FA15CEFF74A9}" srcOrd="10" destOrd="0" presId="urn:microsoft.com/office/officeart/2005/8/layout/list1"/>
    <dgm:cxn modelId="{3B2871B7-6BC4-0B49-B6EE-2D23ADF19F83}" type="presParOf" srcId="{3DE76953-064F-964E-8E93-D5059021F935}" destId="{0DBD004B-2957-EC43-8363-07633151748E}" srcOrd="11" destOrd="0" presId="urn:microsoft.com/office/officeart/2005/8/layout/list1"/>
    <dgm:cxn modelId="{5CC5105F-CE42-3347-BE29-814F4DF053CB}" type="presParOf" srcId="{3DE76953-064F-964E-8E93-D5059021F935}" destId="{D3560CCB-8863-A84E-8749-3DA997F1DA6A}" srcOrd="12" destOrd="0" presId="urn:microsoft.com/office/officeart/2005/8/layout/list1"/>
    <dgm:cxn modelId="{2818E087-5C83-6444-B150-38DD348613C6}" type="presParOf" srcId="{D3560CCB-8863-A84E-8749-3DA997F1DA6A}" destId="{51EAABAB-FDAF-8F48-890D-523426571F05}" srcOrd="0" destOrd="0" presId="urn:microsoft.com/office/officeart/2005/8/layout/list1"/>
    <dgm:cxn modelId="{8A8EBA3A-CBC3-E74A-BC98-5500C5FF838B}" type="presParOf" srcId="{D3560CCB-8863-A84E-8749-3DA997F1DA6A}" destId="{CD40CD7F-777D-D148-B84F-13A7555565D2}" srcOrd="1" destOrd="0" presId="urn:microsoft.com/office/officeart/2005/8/layout/list1"/>
    <dgm:cxn modelId="{3E5C8789-A47B-7F43-9836-4D722761356E}" type="presParOf" srcId="{3DE76953-064F-964E-8E93-D5059021F935}" destId="{38C4D990-20C1-934C-869F-7F8F52FC3467}" srcOrd="13" destOrd="0" presId="urn:microsoft.com/office/officeart/2005/8/layout/list1"/>
    <dgm:cxn modelId="{8394AB53-90A2-6F43-8634-C4DE376B733D}" type="presParOf" srcId="{3DE76953-064F-964E-8E93-D5059021F935}" destId="{7FA3B4D0-5E9A-194C-BAF4-974376BDA40A}" srcOrd="14" destOrd="0" presId="urn:microsoft.com/office/officeart/2005/8/layout/list1"/>
    <dgm:cxn modelId="{32021A66-CA6E-F646-8F6A-48F9DBE1EFC0}" type="presParOf" srcId="{3DE76953-064F-964E-8E93-D5059021F935}" destId="{D788A025-7CB8-5D4D-BDBA-2ED7F9B9C4CA}" srcOrd="15" destOrd="0" presId="urn:microsoft.com/office/officeart/2005/8/layout/list1"/>
    <dgm:cxn modelId="{E9210666-2580-8648-9BAD-B32809D98418}" type="presParOf" srcId="{3DE76953-064F-964E-8E93-D5059021F935}" destId="{AB4686A1-0CB2-894A-A0F3-524C38208CF9}" srcOrd="16" destOrd="0" presId="urn:microsoft.com/office/officeart/2005/8/layout/list1"/>
    <dgm:cxn modelId="{5AE1A0BE-8397-F244-BFAA-C4FA1B77CD0B}" type="presParOf" srcId="{AB4686A1-0CB2-894A-A0F3-524C38208CF9}" destId="{5C3A91AD-BD4D-B840-9D1F-405BCB008B61}" srcOrd="0" destOrd="0" presId="urn:microsoft.com/office/officeart/2005/8/layout/list1"/>
    <dgm:cxn modelId="{13C520F7-6A95-D840-BD8A-CE2D0158C4DC}" type="presParOf" srcId="{AB4686A1-0CB2-894A-A0F3-524C38208CF9}" destId="{10588AB7-15ED-6444-A09F-8D28018A1F30}" srcOrd="1" destOrd="0" presId="urn:microsoft.com/office/officeart/2005/8/layout/list1"/>
    <dgm:cxn modelId="{19135CA7-38C8-9547-A475-D7A18E015FDC}" type="presParOf" srcId="{3DE76953-064F-964E-8E93-D5059021F935}" destId="{1042731D-C024-3447-8838-D6516F4DA27A}" srcOrd="17" destOrd="0" presId="urn:microsoft.com/office/officeart/2005/8/layout/list1"/>
    <dgm:cxn modelId="{5A194209-F7B8-054B-B7CC-ECDF8CB5B2A1}" type="presParOf" srcId="{3DE76953-064F-964E-8E93-D5059021F935}" destId="{C8D4FAA4-2D63-C24F-ACB9-8B86E8E2915D}" srcOrd="18" destOrd="0" presId="urn:microsoft.com/office/officeart/2005/8/layout/list1"/>
    <dgm:cxn modelId="{A9472FED-61F4-944D-8AF8-2CFC508696A5}" type="presParOf" srcId="{3DE76953-064F-964E-8E93-D5059021F935}" destId="{58B02ACF-C60E-564C-B881-E96C944E94F5}" srcOrd="19" destOrd="0" presId="urn:microsoft.com/office/officeart/2005/8/layout/list1"/>
    <dgm:cxn modelId="{D340C457-3EF9-2D40-990F-64233B918D98}" type="presParOf" srcId="{3DE76953-064F-964E-8E93-D5059021F935}" destId="{48E6A6A6-001D-0342-A49B-EECC16DA52C1}" srcOrd="20" destOrd="0" presId="urn:microsoft.com/office/officeart/2005/8/layout/list1"/>
    <dgm:cxn modelId="{6CADCBF2-1763-C948-8655-0606AD4269E2}" type="presParOf" srcId="{48E6A6A6-001D-0342-A49B-EECC16DA52C1}" destId="{96009C54-3929-2C48-B781-148452DCBE4C}" srcOrd="0" destOrd="0" presId="urn:microsoft.com/office/officeart/2005/8/layout/list1"/>
    <dgm:cxn modelId="{8A7D7B26-8BDA-9B4D-AA9B-811F94ED511A}" type="presParOf" srcId="{48E6A6A6-001D-0342-A49B-EECC16DA52C1}" destId="{64CC23B8-BE27-0242-8B79-723F1209E156}" srcOrd="1" destOrd="0" presId="urn:microsoft.com/office/officeart/2005/8/layout/list1"/>
    <dgm:cxn modelId="{4962C7EC-3D04-404B-BF5D-C208A55AB103}" type="presParOf" srcId="{3DE76953-064F-964E-8E93-D5059021F935}" destId="{594D3E86-71DA-0443-9356-D483C7EF5195}" srcOrd="21" destOrd="0" presId="urn:microsoft.com/office/officeart/2005/8/layout/list1"/>
    <dgm:cxn modelId="{1D6F8540-1C5A-6B40-896E-1FE154C3924D}" type="presParOf" srcId="{3DE76953-064F-964E-8E93-D5059021F935}" destId="{A4580F55-A9C4-9E4A-8ED3-E8929BB35477}" srcOrd="22" destOrd="0" presId="urn:microsoft.com/office/officeart/2005/8/layout/list1"/>
    <dgm:cxn modelId="{E2253840-52E5-4040-BC9A-988553FFB2C4}" type="presParOf" srcId="{3DE76953-064F-964E-8E93-D5059021F935}" destId="{034C0A90-BED0-724F-852F-DE2037C6D329}" srcOrd="23" destOrd="0" presId="urn:microsoft.com/office/officeart/2005/8/layout/list1"/>
    <dgm:cxn modelId="{3289361D-75A2-5248-BCA4-B943B3C313B9}" type="presParOf" srcId="{3DE76953-064F-964E-8E93-D5059021F935}" destId="{DF465A70-1B40-FA4A-A8BC-71ADA0DA451F}" srcOrd="24" destOrd="0" presId="urn:microsoft.com/office/officeart/2005/8/layout/list1"/>
    <dgm:cxn modelId="{5133628A-F6EC-8444-B2DB-9223ACD18DA6}" type="presParOf" srcId="{DF465A70-1B40-FA4A-A8BC-71ADA0DA451F}" destId="{E873E850-063A-C84B-AB42-998AD305E2A0}" srcOrd="0" destOrd="0" presId="urn:microsoft.com/office/officeart/2005/8/layout/list1"/>
    <dgm:cxn modelId="{0A2B1E69-B2D9-EA4C-8F58-1A1DD086BADE}" type="presParOf" srcId="{DF465A70-1B40-FA4A-A8BC-71ADA0DA451F}" destId="{882019DF-68A6-A240-9294-B521BB14D143}" srcOrd="1" destOrd="0" presId="urn:microsoft.com/office/officeart/2005/8/layout/list1"/>
    <dgm:cxn modelId="{F53216A3-BA81-E342-AC14-9F35ADDCE697}" type="presParOf" srcId="{3DE76953-064F-964E-8E93-D5059021F935}" destId="{50583A48-9EEE-784D-B6BD-64B27A7FC705}" srcOrd="25" destOrd="0" presId="urn:microsoft.com/office/officeart/2005/8/layout/list1"/>
    <dgm:cxn modelId="{1F1A34F7-9743-C240-9B77-F5EE15284BCA}" type="presParOf" srcId="{3DE76953-064F-964E-8E93-D5059021F935}" destId="{E60C6577-62C5-604D-81EE-6C2DE7D70477}" srcOrd="26" destOrd="0" presId="urn:microsoft.com/office/officeart/2005/8/layout/list1"/>
    <dgm:cxn modelId="{A8C06FF4-01C0-F042-8DC0-6264EF3D8D2E}" type="presParOf" srcId="{3DE76953-064F-964E-8E93-D5059021F935}" destId="{EA989E76-3650-D348-9717-5EA1FAFD42BD}" srcOrd="27" destOrd="0" presId="urn:microsoft.com/office/officeart/2005/8/layout/list1"/>
    <dgm:cxn modelId="{CC776DB7-868B-FC47-9E89-69598E7031D9}" type="presParOf" srcId="{3DE76953-064F-964E-8E93-D5059021F935}" destId="{C8D962EF-4AC3-FF45-86E8-CCF4443C6386}" srcOrd="28" destOrd="0" presId="urn:microsoft.com/office/officeart/2005/8/layout/list1"/>
    <dgm:cxn modelId="{D18C57E2-0A03-E343-9AEC-39959162730F}" type="presParOf" srcId="{C8D962EF-4AC3-FF45-86E8-CCF4443C6386}" destId="{7216E483-B8C5-1C42-A8C5-F9C69DC5E77F}" srcOrd="0" destOrd="0" presId="urn:microsoft.com/office/officeart/2005/8/layout/list1"/>
    <dgm:cxn modelId="{D1454A08-641D-A242-A461-F00703409523}" type="presParOf" srcId="{C8D962EF-4AC3-FF45-86E8-CCF4443C6386}" destId="{09253D36-2951-0C4A-BF55-5827A1B7FAF0}" srcOrd="1" destOrd="0" presId="urn:microsoft.com/office/officeart/2005/8/layout/list1"/>
    <dgm:cxn modelId="{7E3446C3-D20E-344B-8D26-281967ACB4BE}" type="presParOf" srcId="{3DE76953-064F-964E-8E93-D5059021F935}" destId="{B996758A-17CE-4F4A-B9B3-E9555B60AB15}" srcOrd="29" destOrd="0" presId="urn:microsoft.com/office/officeart/2005/8/layout/list1"/>
    <dgm:cxn modelId="{D8AF5DE6-8F0D-6A45-B8DC-C8A0D582FB72}" type="presParOf" srcId="{3DE76953-064F-964E-8E93-D5059021F935}" destId="{06C7B75A-A31C-6C47-B758-6B57A5CEB410}" srcOrd="30" destOrd="0" presId="urn:microsoft.com/office/officeart/2005/8/layout/list1"/>
    <dgm:cxn modelId="{CAD1F9B5-20A1-F745-AEEA-0871403166BB}" type="presParOf" srcId="{3DE76953-064F-964E-8E93-D5059021F935}" destId="{6C6C3A81-56F8-0E4B-BFD5-9A25067EDE8E}" srcOrd="31" destOrd="0" presId="urn:microsoft.com/office/officeart/2005/8/layout/list1"/>
    <dgm:cxn modelId="{BF21136D-D940-A645-997C-DA82298552AC}" type="presParOf" srcId="{3DE76953-064F-964E-8E93-D5059021F935}" destId="{C7C868B4-9BE5-FF40-9F1C-26748F23ABC0}" srcOrd="32" destOrd="0" presId="urn:microsoft.com/office/officeart/2005/8/layout/list1"/>
    <dgm:cxn modelId="{87960051-391A-6245-A311-A060686A35AA}" type="presParOf" srcId="{C7C868B4-9BE5-FF40-9F1C-26748F23ABC0}" destId="{C5F2F414-A6BF-9D40-A449-DBF174253473}" srcOrd="0" destOrd="0" presId="urn:microsoft.com/office/officeart/2005/8/layout/list1"/>
    <dgm:cxn modelId="{1C0BE3C7-82CA-B641-987A-2B6B74DAF88E}" type="presParOf" srcId="{C7C868B4-9BE5-FF40-9F1C-26748F23ABC0}" destId="{BC02B392-504E-4147-8621-07FB3D1411E7}" srcOrd="1" destOrd="0" presId="urn:microsoft.com/office/officeart/2005/8/layout/list1"/>
    <dgm:cxn modelId="{DECFF7A6-84C4-EC43-AA27-E0D73775EB05}" type="presParOf" srcId="{3DE76953-064F-964E-8E93-D5059021F935}" destId="{D8537B9C-B6F0-5D45-8BBC-A34A6A2FCFBE}" srcOrd="33" destOrd="0" presId="urn:microsoft.com/office/officeart/2005/8/layout/list1"/>
    <dgm:cxn modelId="{D6FC1597-7B7F-DB43-9C5E-19661A87434E}" type="presParOf" srcId="{3DE76953-064F-964E-8E93-D5059021F935}" destId="{E7F1C733-104D-C94C-9650-CF40E7421D24}" srcOrd="34" destOrd="0" presId="urn:microsoft.com/office/officeart/2005/8/layout/list1"/>
    <dgm:cxn modelId="{2FB62726-8427-BB4E-A93D-07649EF0171A}" type="presParOf" srcId="{3DE76953-064F-964E-8E93-D5059021F935}" destId="{F1670C5B-38A4-464B-8B1F-75EC7EC3D488}" srcOrd="35" destOrd="0" presId="urn:microsoft.com/office/officeart/2005/8/layout/list1"/>
    <dgm:cxn modelId="{D4C2F338-2BEE-AB4D-892A-CDBA49C0C6BC}" type="presParOf" srcId="{3DE76953-064F-964E-8E93-D5059021F935}" destId="{99FF36BF-CB3D-9740-B74B-4C3E21502311}" srcOrd="36" destOrd="0" presId="urn:microsoft.com/office/officeart/2005/8/layout/list1"/>
    <dgm:cxn modelId="{3633E1A4-9204-1548-AE41-3B1F9235BF5D}" type="presParOf" srcId="{99FF36BF-CB3D-9740-B74B-4C3E21502311}" destId="{CADAC947-D264-094C-845F-E635747E2E01}" srcOrd="0" destOrd="0" presId="urn:microsoft.com/office/officeart/2005/8/layout/list1"/>
    <dgm:cxn modelId="{C93C6A71-7BDB-AC49-B369-349243A3ED34}" type="presParOf" srcId="{99FF36BF-CB3D-9740-B74B-4C3E21502311}" destId="{F593BDFA-7D08-1B44-AD7B-DD1F44C3105B}" srcOrd="1" destOrd="0" presId="urn:microsoft.com/office/officeart/2005/8/layout/list1"/>
    <dgm:cxn modelId="{52218B84-ECEF-D243-A523-5EF0DDDBD106}" type="presParOf" srcId="{3DE76953-064F-964E-8E93-D5059021F935}" destId="{8AD953CE-85B0-3543-8515-E64346A6F111}" srcOrd="37" destOrd="0" presId="urn:microsoft.com/office/officeart/2005/8/layout/list1"/>
    <dgm:cxn modelId="{985A62C9-003C-A143-B0F3-DFA353348FE1}" type="presParOf" srcId="{3DE76953-064F-964E-8E93-D5059021F935}" destId="{B9F14C5E-CC36-8C49-BFBF-B3E4F802E6BF}" srcOrd="38" destOrd="0" presId="urn:microsoft.com/office/officeart/2005/8/layout/list1"/>
    <dgm:cxn modelId="{1B279B31-CE2B-134F-B56C-03C8905E065A}" type="presParOf" srcId="{3DE76953-064F-964E-8E93-D5059021F935}" destId="{E2765E26-170C-DE46-97B5-7351438879A1}" srcOrd="39" destOrd="0" presId="urn:microsoft.com/office/officeart/2005/8/layout/list1"/>
    <dgm:cxn modelId="{E36FD967-A02F-B547-9E35-0DF9C633F727}" type="presParOf" srcId="{3DE76953-064F-964E-8E93-D5059021F935}" destId="{83C8AC05-0D86-3041-91E7-AF23C3F97E80}" srcOrd="40" destOrd="0" presId="urn:microsoft.com/office/officeart/2005/8/layout/list1"/>
    <dgm:cxn modelId="{1EB3B3B1-A029-4143-9DD9-3D00C580E419}" type="presParOf" srcId="{83C8AC05-0D86-3041-91E7-AF23C3F97E80}" destId="{F9530D6A-16DE-E04D-9560-97AF9FCFAF79}" srcOrd="0" destOrd="0" presId="urn:microsoft.com/office/officeart/2005/8/layout/list1"/>
    <dgm:cxn modelId="{5EC61FD7-290F-2848-A69C-4F057A81BF6F}" type="presParOf" srcId="{83C8AC05-0D86-3041-91E7-AF23C3F97E80}" destId="{FE4D0745-68A2-354A-93C5-9FCE9380AB84}" srcOrd="1" destOrd="0" presId="urn:microsoft.com/office/officeart/2005/8/layout/list1"/>
    <dgm:cxn modelId="{6C6A3266-0251-C547-97D0-76CEDD38FB80}" type="presParOf" srcId="{3DE76953-064F-964E-8E93-D5059021F935}" destId="{48EAD949-7FF4-4140-8409-DB1C7643C432}" srcOrd="41" destOrd="0" presId="urn:microsoft.com/office/officeart/2005/8/layout/list1"/>
    <dgm:cxn modelId="{F663C392-75E6-3E4B-A892-115C0C01B0D8}" type="presParOf" srcId="{3DE76953-064F-964E-8E93-D5059021F935}" destId="{7C085BEA-9983-ED40-A313-560F9E5791B4}" srcOrd="42" destOrd="0" presId="urn:microsoft.com/office/officeart/2005/8/layout/list1"/>
    <dgm:cxn modelId="{B8D375E3-9238-9B49-965B-4AB5FCBA7E2D}" type="presParOf" srcId="{3DE76953-064F-964E-8E93-D5059021F935}" destId="{772D9FFC-B0DA-004B-9881-4C63AF0123B1}" srcOrd="43" destOrd="0" presId="urn:microsoft.com/office/officeart/2005/8/layout/list1"/>
    <dgm:cxn modelId="{0FC00919-F826-9D4F-8CCC-78702E808D90}" type="presParOf" srcId="{3DE76953-064F-964E-8E93-D5059021F935}" destId="{2C425A2F-BD06-0847-A1C3-D0313E3EE9E2}" srcOrd="44" destOrd="0" presId="urn:microsoft.com/office/officeart/2005/8/layout/list1"/>
    <dgm:cxn modelId="{79198DF2-8734-A349-A4A2-F86348E8FEB5}" type="presParOf" srcId="{2C425A2F-BD06-0847-A1C3-D0313E3EE9E2}" destId="{81DFFDDE-6103-2C49-AEAB-195CE3432A5C}" srcOrd="0" destOrd="0" presId="urn:microsoft.com/office/officeart/2005/8/layout/list1"/>
    <dgm:cxn modelId="{46861163-083B-4E4A-B9DF-829A2C32C2BA}" type="presParOf" srcId="{2C425A2F-BD06-0847-A1C3-D0313E3EE9E2}" destId="{EFF82D26-B8A4-094F-A92C-02341D0ACB00}" srcOrd="1" destOrd="0" presId="urn:microsoft.com/office/officeart/2005/8/layout/list1"/>
    <dgm:cxn modelId="{F000F520-1BEE-DD48-872F-41E12B076C61}" type="presParOf" srcId="{3DE76953-064F-964E-8E93-D5059021F935}" destId="{4EF3FB39-46F4-E947-B56E-EE432CADA585}" srcOrd="45" destOrd="0" presId="urn:microsoft.com/office/officeart/2005/8/layout/list1"/>
    <dgm:cxn modelId="{3BF518B0-B26B-F242-90AB-270F543182B6}" type="presParOf" srcId="{3DE76953-064F-964E-8E93-D5059021F935}" destId="{B399199E-6ACF-944C-A654-7D529BCCBA06}" srcOrd="46" destOrd="0" presId="urn:microsoft.com/office/officeart/2005/8/layout/list1"/>
    <dgm:cxn modelId="{510AD687-336A-4E41-BC39-8284DC3BE2E5}" type="presParOf" srcId="{3DE76953-064F-964E-8E93-D5059021F935}" destId="{E6B80D05-888B-1E49-98DB-68C7125CBE05}" srcOrd="47" destOrd="0" presId="urn:microsoft.com/office/officeart/2005/8/layout/list1"/>
    <dgm:cxn modelId="{A345033B-3745-0C4E-A8DD-23B1A82E35AC}" type="presParOf" srcId="{3DE76953-064F-964E-8E93-D5059021F935}" destId="{6E8A69DE-97A4-7145-A964-18F5387C0553}" srcOrd="48" destOrd="0" presId="urn:microsoft.com/office/officeart/2005/8/layout/list1"/>
    <dgm:cxn modelId="{8766469E-16F9-AA44-985B-D48845B656EB}" type="presParOf" srcId="{6E8A69DE-97A4-7145-A964-18F5387C0553}" destId="{D6891C4C-0B65-4247-B829-0C9F16F2D1FD}" srcOrd="0" destOrd="0" presId="urn:microsoft.com/office/officeart/2005/8/layout/list1"/>
    <dgm:cxn modelId="{3D5D3571-8DFF-0F43-ACD2-41DF1624EA0A}" type="presParOf" srcId="{6E8A69DE-97A4-7145-A964-18F5387C0553}" destId="{DCC69353-256B-3D45-A892-D86143D515E6}" srcOrd="1" destOrd="0" presId="urn:microsoft.com/office/officeart/2005/8/layout/list1"/>
    <dgm:cxn modelId="{12653A23-963A-0F40-AE80-0449A0176D8A}" type="presParOf" srcId="{3DE76953-064F-964E-8E93-D5059021F935}" destId="{EFC41C66-118C-5F46-87A9-E59F9948F1B3}" srcOrd="49" destOrd="0" presId="urn:microsoft.com/office/officeart/2005/8/layout/list1"/>
    <dgm:cxn modelId="{5F79FFD9-5A26-BC4C-98DE-E456BB58A8D0}" type="presParOf" srcId="{3DE76953-064F-964E-8E93-D5059021F935}" destId="{174C136C-BC66-D84D-AC95-C0CDF54BA108}" srcOrd="5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FE5F9F-AE1B-4BD4-AAD3-F96CDA3CDAC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3FD2C3-BA29-4F68-BC8C-520FBBA84F5B}">
      <dgm:prSet phldrT="[Text]" custT="1"/>
      <dgm:spPr/>
      <dgm:t>
        <a:bodyPr/>
        <a:lstStyle/>
        <a:p>
          <a:r>
            <a:rPr lang="en-US" sz="2000" dirty="0"/>
            <a:t>She/Her/Hers</a:t>
          </a:r>
        </a:p>
      </dgm:t>
    </dgm:pt>
    <dgm:pt modelId="{A8990598-6D8A-4E0D-A174-6F3CEB9D9D40}" type="parTrans" cxnId="{4DFF4ED5-7FDF-4908-9AE7-CD1672632C6E}">
      <dgm:prSet/>
      <dgm:spPr/>
      <dgm:t>
        <a:bodyPr/>
        <a:lstStyle/>
        <a:p>
          <a:endParaRPr lang="en-US" sz="1800"/>
        </a:p>
      </dgm:t>
    </dgm:pt>
    <dgm:pt modelId="{716DAB8A-B490-4A4F-AAB5-5D1DCB7FA483}" type="sibTrans" cxnId="{4DFF4ED5-7FDF-4908-9AE7-CD1672632C6E}">
      <dgm:prSet/>
      <dgm:spPr/>
      <dgm:t>
        <a:bodyPr/>
        <a:lstStyle/>
        <a:p>
          <a:endParaRPr lang="en-US" sz="1800"/>
        </a:p>
      </dgm:t>
    </dgm:pt>
    <dgm:pt modelId="{4C1B024C-334E-4887-B996-20488BE7848E}">
      <dgm:prSet phldrT="[Text]" custT="1"/>
      <dgm:spPr/>
      <dgm:t>
        <a:bodyPr/>
        <a:lstStyle/>
        <a:p>
          <a:r>
            <a:rPr lang="en-US" sz="1600" dirty="0"/>
            <a:t>She is picking up a chart</a:t>
          </a:r>
        </a:p>
      </dgm:t>
    </dgm:pt>
    <dgm:pt modelId="{0DC1C9CF-A166-4641-8065-5165316BB600}" type="parTrans" cxnId="{D84570A9-C6A2-48EE-B6F0-ABDD772B1434}">
      <dgm:prSet/>
      <dgm:spPr/>
      <dgm:t>
        <a:bodyPr/>
        <a:lstStyle/>
        <a:p>
          <a:endParaRPr lang="en-US" sz="1800"/>
        </a:p>
      </dgm:t>
    </dgm:pt>
    <dgm:pt modelId="{5DAFB792-F3D0-4993-995F-4A0B21D074D8}" type="sibTrans" cxnId="{D84570A9-C6A2-48EE-B6F0-ABDD772B1434}">
      <dgm:prSet/>
      <dgm:spPr/>
      <dgm:t>
        <a:bodyPr/>
        <a:lstStyle/>
        <a:p>
          <a:endParaRPr lang="en-US" sz="1800"/>
        </a:p>
      </dgm:t>
    </dgm:pt>
    <dgm:pt modelId="{68F09C6A-1971-4172-9EA7-80152E4ACE11}">
      <dgm:prSet phldrT="[Text]" custT="1"/>
      <dgm:spPr/>
      <dgm:t>
        <a:bodyPr/>
        <a:lstStyle/>
        <a:p>
          <a:r>
            <a:rPr lang="en-US" sz="1600" dirty="0"/>
            <a:t>That chart is hers</a:t>
          </a:r>
          <a:endParaRPr lang="en-US" sz="1200" dirty="0"/>
        </a:p>
      </dgm:t>
    </dgm:pt>
    <dgm:pt modelId="{A1B9291F-2506-4194-AEC7-DAA3BAD30447}" type="parTrans" cxnId="{5E694A26-9703-46A8-B722-CC5B843B5BD8}">
      <dgm:prSet/>
      <dgm:spPr/>
      <dgm:t>
        <a:bodyPr/>
        <a:lstStyle/>
        <a:p>
          <a:endParaRPr lang="en-US" sz="1800"/>
        </a:p>
      </dgm:t>
    </dgm:pt>
    <dgm:pt modelId="{44E72820-BFD3-4949-9098-2AA05E5F7F47}" type="sibTrans" cxnId="{5E694A26-9703-46A8-B722-CC5B843B5BD8}">
      <dgm:prSet/>
      <dgm:spPr/>
      <dgm:t>
        <a:bodyPr/>
        <a:lstStyle/>
        <a:p>
          <a:endParaRPr lang="en-US" sz="1800"/>
        </a:p>
      </dgm:t>
    </dgm:pt>
    <dgm:pt modelId="{75F9D2F9-FA33-43E6-8C52-37975EC30FEF}">
      <dgm:prSet phldrT="[Text]" custT="1"/>
      <dgm:spPr/>
      <dgm:t>
        <a:bodyPr/>
        <a:lstStyle/>
        <a:p>
          <a:r>
            <a:rPr lang="en-US" sz="2000" dirty="0"/>
            <a:t>They/Them/Theirs</a:t>
          </a:r>
        </a:p>
        <a:p>
          <a:r>
            <a:rPr lang="en-US" sz="2000" dirty="0"/>
            <a:t>(singular usage)</a:t>
          </a:r>
        </a:p>
      </dgm:t>
    </dgm:pt>
    <dgm:pt modelId="{0866ED75-BB01-4076-9E0E-3024BBDFB8B5}" type="parTrans" cxnId="{61704C19-88FB-4D33-ADEC-806CADEEE0DC}">
      <dgm:prSet/>
      <dgm:spPr/>
      <dgm:t>
        <a:bodyPr/>
        <a:lstStyle/>
        <a:p>
          <a:endParaRPr lang="en-US" sz="1800"/>
        </a:p>
      </dgm:t>
    </dgm:pt>
    <dgm:pt modelId="{1B122EBA-1F75-4ECE-9D84-113705ADD761}" type="sibTrans" cxnId="{61704C19-88FB-4D33-ADEC-806CADEEE0DC}">
      <dgm:prSet/>
      <dgm:spPr/>
      <dgm:t>
        <a:bodyPr/>
        <a:lstStyle/>
        <a:p>
          <a:endParaRPr lang="en-US" sz="1800"/>
        </a:p>
      </dgm:t>
    </dgm:pt>
    <dgm:pt modelId="{5B5E7D7D-8401-4BDB-B3E0-7CB8C88EC4B1}">
      <dgm:prSet phldrT="[Text]" custT="1"/>
      <dgm:spPr/>
      <dgm:t>
        <a:bodyPr/>
        <a:lstStyle/>
        <a:p>
          <a:r>
            <a:rPr lang="en-US" sz="1600" dirty="0"/>
            <a:t>They are picking up a chart</a:t>
          </a:r>
        </a:p>
      </dgm:t>
    </dgm:pt>
    <dgm:pt modelId="{223BD1B6-DF73-4643-B407-C982A7F6373B}" type="parTrans" cxnId="{722CB48F-2AB3-4C5A-A644-4D5B3D23F3BF}">
      <dgm:prSet/>
      <dgm:spPr/>
      <dgm:t>
        <a:bodyPr/>
        <a:lstStyle/>
        <a:p>
          <a:endParaRPr lang="en-US" sz="1800"/>
        </a:p>
      </dgm:t>
    </dgm:pt>
    <dgm:pt modelId="{D6F72EE9-3C1C-4AF6-80F7-D0EA3F44D3F2}" type="sibTrans" cxnId="{722CB48F-2AB3-4C5A-A644-4D5B3D23F3BF}">
      <dgm:prSet/>
      <dgm:spPr/>
      <dgm:t>
        <a:bodyPr/>
        <a:lstStyle/>
        <a:p>
          <a:endParaRPr lang="en-US" sz="1800"/>
        </a:p>
      </dgm:t>
    </dgm:pt>
    <dgm:pt modelId="{21F588EE-78E8-41DB-B640-669B8CE876B5}">
      <dgm:prSet phldrT="[Text]" custT="1"/>
      <dgm:spPr/>
      <dgm:t>
        <a:bodyPr/>
        <a:lstStyle/>
        <a:p>
          <a:r>
            <a:rPr lang="en-US" sz="2000" dirty="0"/>
            <a:t>He/Him/His</a:t>
          </a:r>
        </a:p>
      </dgm:t>
    </dgm:pt>
    <dgm:pt modelId="{69B8F58D-ABAE-442F-82CA-8C7FC7429762}" type="parTrans" cxnId="{68AD7E7E-7074-418C-86CB-8F3F53F611B9}">
      <dgm:prSet/>
      <dgm:spPr/>
      <dgm:t>
        <a:bodyPr/>
        <a:lstStyle/>
        <a:p>
          <a:endParaRPr lang="en-US" sz="1800"/>
        </a:p>
      </dgm:t>
    </dgm:pt>
    <dgm:pt modelId="{9AB003D1-AD97-4851-ABAF-E1D0AB3B1787}" type="sibTrans" cxnId="{68AD7E7E-7074-418C-86CB-8F3F53F611B9}">
      <dgm:prSet/>
      <dgm:spPr/>
      <dgm:t>
        <a:bodyPr/>
        <a:lstStyle/>
        <a:p>
          <a:endParaRPr lang="en-US" sz="1800"/>
        </a:p>
      </dgm:t>
    </dgm:pt>
    <dgm:pt modelId="{6F3A1723-BAD3-43C1-AD21-38E14AA8E33D}">
      <dgm:prSet phldrT="[Text]" custT="1"/>
      <dgm:spPr/>
      <dgm:t>
        <a:bodyPr/>
        <a:lstStyle/>
        <a:p>
          <a:r>
            <a:rPr lang="en-US" sz="1600" dirty="0"/>
            <a:t>He is picking up a chart</a:t>
          </a:r>
        </a:p>
      </dgm:t>
    </dgm:pt>
    <dgm:pt modelId="{54221F01-150E-4FB1-AA18-690B01DBB7FD}" type="parTrans" cxnId="{A73B44EC-288A-409D-B6E8-F137D808CF36}">
      <dgm:prSet/>
      <dgm:spPr/>
      <dgm:t>
        <a:bodyPr/>
        <a:lstStyle/>
        <a:p>
          <a:endParaRPr lang="en-US" sz="1800"/>
        </a:p>
      </dgm:t>
    </dgm:pt>
    <dgm:pt modelId="{09D63955-E30F-4C5F-BFE2-8F47EBB8288E}" type="sibTrans" cxnId="{A73B44EC-288A-409D-B6E8-F137D808CF36}">
      <dgm:prSet/>
      <dgm:spPr/>
      <dgm:t>
        <a:bodyPr/>
        <a:lstStyle/>
        <a:p>
          <a:endParaRPr lang="en-US" sz="1800"/>
        </a:p>
      </dgm:t>
    </dgm:pt>
    <dgm:pt modelId="{B9D05EBB-B155-4533-A45A-2AA6A065A4D4}">
      <dgm:prSet phldrT="[Text]" custT="1"/>
      <dgm:spPr/>
      <dgm:t>
        <a:bodyPr/>
        <a:lstStyle/>
        <a:p>
          <a:r>
            <a:rPr lang="en-US" sz="2000" dirty="0"/>
            <a:t>Ze/</a:t>
          </a:r>
          <a:r>
            <a:rPr lang="en-US" sz="2000" dirty="0" err="1"/>
            <a:t>Hir</a:t>
          </a:r>
          <a:r>
            <a:rPr lang="en-US" sz="2000" dirty="0"/>
            <a:t>/</a:t>
          </a:r>
          <a:r>
            <a:rPr lang="en-US" sz="2000" dirty="0" err="1"/>
            <a:t>Hirs</a:t>
          </a:r>
          <a:endParaRPr lang="en-US" sz="2000" dirty="0"/>
        </a:p>
      </dgm:t>
    </dgm:pt>
    <dgm:pt modelId="{E08A3786-B6E8-4F1D-8D70-221FAC77C410}" type="parTrans" cxnId="{661454B9-6D66-404D-9136-EF4E237AF4F2}">
      <dgm:prSet/>
      <dgm:spPr/>
      <dgm:t>
        <a:bodyPr/>
        <a:lstStyle/>
        <a:p>
          <a:endParaRPr lang="en-US" sz="1800"/>
        </a:p>
      </dgm:t>
    </dgm:pt>
    <dgm:pt modelId="{8B21F39C-5F41-4EE4-8173-AD08BE914F7C}" type="sibTrans" cxnId="{661454B9-6D66-404D-9136-EF4E237AF4F2}">
      <dgm:prSet/>
      <dgm:spPr/>
      <dgm:t>
        <a:bodyPr/>
        <a:lstStyle/>
        <a:p>
          <a:endParaRPr lang="en-US" sz="1800"/>
        </a:p>
      </dgm:t>
    </dgm:pt>
    <dgm:pt modelId="{282AC398-75B0-44D9-8174-BA2D35375314}">
      <dgm:prSet phldrT="[Text]" custT="1"/>
      <dgm:spPr/>
      <dgm:t>
        <a:bodyPr/>
        <a:lstStyle/>
        <a:p>
          <a:r>
            <a:rPr lang="en-US" sz="2000" dirty="0"/>
            <a:t>No Pronouns</a:t>
          </a:r>
        </a:p>
      </dgm:t>
    </dgm:pt>
    <dgm:pt modelId="{79367E88-293D-46B2-BF94-0281026EDB49}" type="parTrans" cxnId="{42DDFAC5-03F8-44E2-A093-429C89AC0BA4}">
      <dgm:prSet/>
      <dgm:spPr/>
      <dgm:t>
        <a:bodyPr/>
        <a:lstStyle/>
        <a:p>
          <a:endParaRPr lang="en-US" sz="1800"/>
        </a:p>
      </dgm:t>
    </dgm:pt>
    <dgm:pt modelId="{336B35DE-5373-4883-9DF1-BAA2CC658C89}" type="sibTrans" cxnId="{42DDFAC5-03F8-44E2-A093-429C89AC0BA4}">
      <dgm:prSet/>
      <dgm:spPr/>
      <dgm:t>
        <a:bodyPr/>
        <a:lstStyle/>
        <a:p>
          <a:endParaRPr lang="en-US" sz="1800"/>
        </a:p>
      </dgm:t>
    </dgm:pt>
    <dgm:pt modelId="{92EBCD09-09C5-4621-BAD8-560D026D189D}">
      <dgm:prSet phldrT="[Text]" custT="1"/>
      <dgm:spPr/>
      <dgm:t>
        <a:bodyPr/>
        <a:lstStyle/>
        <a:p>
          <a:r>
            <a:rPr lang="en-US" sz="1600" dirty="0"/>
            <a:t>Her chart is ready now</a:t>
          </a:r>
        </a:p>
      </dgm:t>
    </dgm:pt>
    <dgm:pt modelId="{B75B8BB5-2E41-4C25-B351-F9A3CF09A5D7}" type="parTrans" cxnId="{5AA6B058-9489-428C-9428-6D63270E0933}">
      <dgm:prSet/>
      <dgm:spPr/>
      <dgm:t>
        <a:bodyPr/>
        <a:lstStyle/>
        <a:p>
          <a:endParaRPr lang="en-US" sz="1800"/>
        </a:p>
      </dgm:t>
    </dgm:pt>
    <dgm:pt modelId="{D004EFC0-9791-49DA-8C2C-CC62A0BB54B7}" type="sibTrans" cxnId="{5AA6B058-9489-428C-9428-6D63270E0933}">
      <dgm:prSet/>
      <dgm:spPr/>
      <dgm:t>
        <a:bodyPr/>
        <a:lstStyle/>
        <a:p>
          <a:endParaRPr lang="en-US" sz="1800"/>
        </a:p>
      </dgm:t>
    </dgm:pt>
    <dgm:pt modelId="{957E4A37-08EF-4EB4-9615-8BF0210D2575}">
      <dgm:prSet custT="1"/>
      <dgm:spPr/>
      <dgm:t>
        <a:bodyPr/>
        <a:lstStyle/>
        <a:p>
          <a:r>
            <a:rPr lang="en-US" sz="1600" dirty="0"/>
            <a:t>Their chart is ready now</a:t>
          </a:r>
        </a:p>
      </dgm:t>
    </dgm:pt>
    <dgm:pt modelId="{6725D260-66CD-45D5-A9A1-BA061BDFB75C}" type="parTrans" cxnId="{DF867EB9-020A-4060-B365-DD4D870D241D}">
      <dgm:prSet/>
      <dgm:spPr/>
      <dgm:t>
        <a:bodyPr/>
        <a:lstStyle/>
        <a:p>
          <a:endParaRPr lang="en-US" sz="1800"/>
        </a:p>
      </dgm:t>
    </dgm:pt>
    <dgm:pt modelId="{4578A81A-D0C9-455F-8BB2-AD268F5B425D}" type="sibTrans" cxnId="{DF867EB9-020A-4060-B365-DD4D870D241D}">
      <dgm:prSet/>
      <dgm:spPr/>
      <dgm:t>
        <a:bodyPr/>
        <a:lstStyle/>
        <a:p>
          <a:endParaRPr lang="en-US" sz="1800"/>
        </a:p>
      </dgm:t>
    </dgm:pt>
    <dgm:pt modelId="{5291FF79-2372-4261-9514-80D971BC82CE}">
      <dgm:prSet custT="1"/>
      <dgm:spPr/>
      <dgm:t>
        <a:bodyPr/>
        <a:lstStyle/>
        <a:p>
          <a:r>
            <a:rPr lang="en-US" sz="1600" dirty="0"/>
            <a:t>That chart belongs to them</a:t>
          </a:r>
        </a:p>
      </dgm:t>
    </dgm:pt>
    <dgm:pt modelId="{33B477BB-580E-422D-9295-FF791430C282}" type="parTrans" cxnId="{5B8E4310-8F55-4150-AB56-830D8074601C}">
      <dgm:prSet/>
      <dgm:spPr/>
      <dgm:t>
        <a:bodyPr/>
        <a:lstStyle/>
        <a:p>
          <a:endParaRPr lang="en-US" sz="1800"/>
        </a:p>
      </dgm:t>
    </dgm:pt>
    <dgm:pt modelId="{56D47BA6-92ED-4A1C-BBED-CA763F7E9DE0}" type="sibTrans" cxnId="{5B8E4310-8F55-4150-AB56-830D8074601C}">
      <dgm:prSet/>
      <dgm:spPr/>
      <dgm:t>
        <a:bodyPr/>
        <a:lstStyle/>
        <a:p>
          <a:endParaRPr lang="en-US" sz="1800"/>
        </a:p>
      </dgm:t>
    </dgm:pt>
    <dgm:pt modelId="{E93E619F-E903-4FC1-8970-046A3910521A}">
      <dgm:prSet custT="1"/>
      <dgm:spPr/>
      <dgm:t>
        <a:bodyPr/>
        <a:lstStyle/>
        <a:p>
          <a:r>
            <a:rPr lang="en-US" sz="1600" dirty="0"/>
            <a:t>His chart is ready now</a:t>
          </a:r>
        </a:p>
      </dgm:t>
    </dgm:pt>
    <dgm:pt modelId="{E3350255-927F-45B3-AD93-3D30F997F482}" type="parTrans" cxnId="{7B04B269-97DB-4769-B8E5-09489C1E2793}">
      <dgm:prSet/>
      <dgm:spPr/>
      <dgm:t>
        <a:bodyPr/>
        <a:lstStyle/>
        <a:p>
          <a:endParaRPr lang="en-US" sz="1800"/>
        </a:p>
      </dgm:t>
    </dgm:pt>
    <dgm:pt modelId="{91CDBF69-83A5-42B8-9EE8-80A8139DF2E6}" type="sibTrans" cxnId="{7B04B269-97DB-4769-B8E5-09489C1E2793}">
      <dgm:prSet/>
      <dgm:spPr/>
      <dgm:t>
        <a:bodyPr/>
        <a:lstStyle/>
        <a:p>
          <a:endParaRPr lang="en-US" sz="1800"/>
        </a:p>
      </dgm:t>
    </dgm:pt>
    <dgm:pt modelId="{75E83B1D-702C-4BF9-A6C7-40E406FDF5C0}">
      <dgm:prSet custT="1"/>
      <dgm:spPr/>
      <dgm:t>
        <a:bodyPr/>
        <a:lstStyle/>
        <a:p>
          <a:r>
            <a:rPr lang="en-US" sz="1600" dirty="0"/>
            <a:t>That chart is his</a:t>
          </a:r>
        </a:p>
      </dgm:t>
    </dgm:pt>
    <dgm:pt modelId="{FB7DE15E-A3A2-4EBB-87FE-2C61F92A02A0}" type="parTrans" cxnId="{A8283871-562F-4E87-A8EE-19CDCDD31F90}">
      <dgm:prSet/>
      <dgm:spPr/>
      <dgm:t>
        <a:bodyPr/>
        <a:lstStyle/>
        <a:p>
          <a:endParaRPr lang="en-US" sz="1800"/>
        </a:p>
      </dgm:t>
    </dgm:pt>
    <dgm:pt modelId="{297341EA-3E7D-4659-87A4-BF4CD638494C}" type="sibTrans" cxnId="{A8283871-562F-4E87-A8EE-19CDCDD31F90}">
      <dgm:prSet/>
      <dgm:spPr/>
      <dgm:t>
        <a:bodyPr/>
        <a:lstStyle/>
        <a:p>
          <a:endParaRPr lang="en-US" sz="1800"/>
        </a:p>
      </dgm:t>
    </dgm:pt>
    <dgm:pt modelId="{BA8D06D3-1846-47E8-ACD7-A3FA4DAAD077}">
      <dgm:prSet custT="1"/>
      <dgm:spPr/>
      <dgm:t>
        <a:bodyPr/>
        <a:lstStyle/>
        <a:p>
          <a:r>
            <a:rPr lang="en-US" sz="1600" dirty="0"/>
            <a:t>Ze is picking up a chart</a:t>
          </a:r>
        </a:p>
      </dgm:t>
    </dgm:pt>
    <dgm:pt modelId="{09B38BCD-21A8-4D83-83E9-FB6E9E0BC54E}" type="parTrans" cxnId="{0A6811C8-715A-4309-8F02-86CAE360A04A}">
      <dgm:prSet/>
      <dgm:spPr/>
      <dgm:t>
        <a:bodyPr/>
        <a:lstStyle/>
        <a:p>
          <a:endParaRPr lang="en-US" sz="1800"/>
        </a:p>
      </dgm:t>
    </dgm:pt>
    <dgm:pt modelId="{C7177F7D-2D86-464D-BDB2-51ED5E9F059A}" type="sibTrans" cxnId="{0A6811C8-715A-4309-8F02-86CAE360A04A}">
      <dgm:prSet/>
      <dgm:spPr/>
      <dgm:t>
        <a:bodyPr/>
        <a:lstStyle/>
        <a:p>
          <a:endParaRPr lang="en-US" sz="1800"/>
        </a:p>
      </dgm:t>
    </dgm:pt>
    <dgm:pt modelId="{8702D0C8-1B3B-4E47-93E9-29DFE4B7D001}">
      <dgm:prSet custT="1"/>
      <dgm:spPr/>
      <dgm:t>
        <a:bodyPr/>
        <a:lstStyle/>
        <a:p>
          <a:r>
            <a:rPr lang="en-US" sz="1600" dirty="0" err="1"/>
            <a:t>Hir</a:t>
          </a:r>
          <a:r>
            <a:rPr lang="en-US" sz="1600" dirty="0"/>
            <a:t> chart is ready now</a:t>
          </a:r>
        </a:p>
      </dgm:t>
    </dgm:pt>
    <dgm:pt modelId="{F5682469-337D-43BC-81AE-5AB7BDB6B0DF}" type="parTrans" cxnId="{4821FBC8-6DE8-4730-8071-31BB52DC3721}">
      <dgm:prSet/>
      <dgm:spPr/>
      <dgm:t>
        <a:bodyPr/>
        <a:lstStyle/>
        <a:p>
          <a:endParaRPr lang="en-US" sz="1800"/>
        </a:p>
      </dgm:t>
    </dgm:pt>
    <dgm:pt modelId="{8ACB81C5-33C7-4E89-B2B5-9F1DE008DB29}" type="sibTrans" cxnId="{4821FBC8-6DE8-4730-8071-31BB52DC3721}">
      <dgm:prSet/>
      <dgm:spPr/>
      <dgm:t>
        <a:bodyPr/>
        <a:lstStyle/>
        <a:p>
          <a:endParaRPr lang="en-US" sz="1800"/>
        </a:p>
      </dgm:t>
    </dgm:pt>
    <dgm:pt modelId="{21F17571-9CC6-4ADF-BB45-A51BCECD8914}">
      <dgm:prSet custT="1"/>
      <dgm:spPr/>
      <dgm:t>
        <a:bodyPr/>
        <a:lstStyle/>
        <a:p>
          <a:r>
            <a:rPr lang="en-US" sz="1600" dirty="0"/>
            <a:t>That chart is </a:t>
          </a:r>
          <a:r>
            <a:rPr lang="en-US" sz="1600" dirty="0" err="1"/>
            <a:t>hirs</a:t>
          </a:r>
          <a:endParaRPr lang="en-US" sz="1600" dirty="0"/>
        </a:p>
      </dgm:t>
    </dgm:pt>
    <dgm:pt modelId="{330172B1-A906-4B36-ADF2-5B374F96F26C}" type="parTrans" cxnId="{180C5F8A-99D8-4DA0-9210-9749022291D2}">
      <dgm:prSet/>
      <dgm:spPr/>
      <dgm:t>
        <a:bodyPr/>
        <a:lstStyle/>
        <a:p>
          <a:endParaRPr lang="en-US" sz="1800"/>
        </a:p>
      </dgm:t>
    </dgm:pt>
    <dgm:pt modelId="{CD6C5C35-B665-4486-BFDB-9302591C315B}" type="sibTrans" cxnId="{180C5F8A-99D8-4DA0-9210-9749022291D2}">
      <dgm:prSet/>
      <dgm:spPr/>
      <dgm:t>
        <a:bodyPr/>
        <a:lstStyle/>
        <a:p>
          <a:endParaRPr lang="en-US" sz="1800"/>
        </a:p>
      </dgm:t>
    </dgm:pt>
    <dgm:pt modelId="{4C567350-5DC5-4784-81B7-BB82B074C697}">
      <dgm:prSet phldrT="[Text]" custT="1"/>
      <dgm:spPr/>
      <dgm:t>
        <a:bodyPr/>
        <a:lstStyle/>
        <a:p>
          <a:r>
            <a:rPr lang="en-US" sz="1600" dirty="0"/>
            <a:t>[Name] is picking up a chart</a:t>
          </a:r>
        </a:p>
      </dgm:t>
    </dgm:pt>
    <dgm:pt modelId="{80152B6D-DA9B-43D6-8B54-3768B6FC5F9C}" type="parTrans" cxnId="{40A443BE-FD10-49AF-A730-EE0340FECAC8}">
      <dgm:prSet/>
      <dgm:spPr/>
      <dgm:t>
        <a:bodyPr/>
        <a:lstStyle/>
        <a:p>
          <a:endParaRPr lang="en-US" sz="1800"/>
        </a:p>
      </dgm:t>
    </dgm:pt>
    <dgm:pt modelId="{2D69EB6C-CCD1-4CFD-AEA6-585D2F28191D}" type="sibTrans" cxnId="{40A443BE-FD10-49AF-A730-EE0340FECAC8}">
      <dgm:prSet/>
      <dgm:spPr/>
      <dgm:t>
        <a:bodyPr/>
        <a:lstStyle/>
        <a:p>
          <a:endParaRPr lang="en-US" sz="1800"/>
        </a:p>
      </dgm:t>
    </dgm:pt>
    <dgm:pt modelId="{A32BD3F5-F11C-4164-91EB-FCCEF7D4113F}">
      <dgm:prSet custT="1"/>
      <dgm:spPr/>
      <dgm:t>
        <a:bodyPr/>
        <a:lstStyle/>
        <a:p>
          <a:r>
            <a:rPr lang="en-US" sz="1600" dirty="0"/>
            <a:t>[Name’s] chart is ready now</a:t>
          </a:r>
        </a:p>
      </dgm:t>
    </dgm:pt>
    <dgm:pt modelId="{4E7A9530-0847-4AB6-854A-25D593219E81}" type="parTrans" cxnId="{6142A96E-0048-4D11-8931-BB0C43D26DAC}">
      <dgm:prSet/>
      <dgm:spPr/>
      <dgm:t>
        <a:bodyPr/>
        <a:lstStyle/>
        <a:p>
          <a:endParaRPr lang="en-US" sz="1800"/>
        </a:p>
      </dgm:t>
    </dgm:pt>
    <dgm:pt modelId="{67EA1994-4678-4ED7-8779-6E79DC06A40C}" type="sibTrans" cxnId="{6142A96E-0048-4D11-8931-BB0C43D26DAC}">
      <dgm:prSet/>
      <dgm:spPr/>
      <dgm:t>
        <a:bodyPr/>
        <a:lstStyle/>
        <a:p>
          <a:endParaRPr lang="en-US" sz="1800"/>
        </a:p>
      </dgm:t>
    </dgm:pt>
    <dgm:pt modelId="{35BDCE86-2EE9-4549-88AC-8D009CEA5515}">
      <dgm:prSet custT="1"/>
      <dgm:spPr/>
      <dgm:t>
        <a:bodyPr/>
        <a:lstStyle/>
        <a:p>
          <a:r>
            <a:rPr lang="en-US" sz="1600" dirty="0"/>
            <a:t>That chart is [Names]</a:t>
          </a:r>
        </a:p>
      </dgm:t>
    </dgm:pt>
    <dgm:pt modelId="{1CB94496-0D8A-4E5C-91DE-DDC06B626A44}" type="parTrans" cxnId="{0F697E61-EAA3-4892-A705-73DC77E392CA}">
      <dgm:prSet/>
      <dgm:spPr/>
      <dgm:t>
        <a:bodyPr/>
        <a:lstStyle/>
        <a:p>
          <a:endParaRPr lang="en-US" sz="1800"/>
        </a:p>
      </dgm:t>
    </dgm:pt>
    <dgm:pt modelId="{125E60B2-8227-4B23-8A18-6F703D62C7BC}" type="sibTrans" cxnId="{0F697E61-EAA3-4892-A705-73DC77E392CA}">
      <dgm:prSet/>
      <dgm:spPr/>
      <dgm:t>
        <a:bodyPr/>
        <a:lstStyle/>
        <a:p>
          <a:endParaRPr lang="en-US" sz="1800"/>
        </a:p>
      </dgm:t>
    </dgm:pt>
    <dgm:pt modelId="{14D84641-991E-42EE-8DDC-C1A155D493F6}" type="pres">
      <dgm:prSet presAssocID="{25FE5F9F-AE1B-4BD4-AAD3-F96CDA3CDAC2}" presName="Name0" presStyleCnt="0">
        <dgm:presLayoutVars>
          <dgm:dir/>
          <dgm:animLvl val="lvl"/>
          <dgm:resizeHandles val="exact"/>
        </dgm:presLayoutVars>
      </dgm:prSet>
      <dgm:spPr/>
    </dgm:pt>
    <dgm:pt modelId="{29CF41D4-88C5-458A-A025-F38C22720EA0}" type="pres">
      <dgm:prSet presAssocID="{E33FD2C3-BA29-4F68-BC8C-520FBBA84F5B}" presName="linNode" presStyleCnt="0"/>
      <dgm:spPr/>
    </dgm:pt>
    <dgm:pt modelId="{00E17791-7D92-4C79-90E6-D0D3FFC415D8}" type="pres">
      <dgm:prSet presAssocID="{E33FD2C3-BA29-4F68-BC8C-520FBBA84F5B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63FF0912-E88B-46EE-AE9C-6D82544BB6CA}" type="pres">
      <dgm:prSet presAssocID="{E33FD2C3-BA29-4F68-BC8C-520FBBA84F5B}" presName="descendantText" presStyleLbl="alignAccFollowNode1" presStyleIdx="0" presStyleCnt="5">
        <dgm:presLayoutVars>
          <dgm:bulletEnabled val="1"/>
        </dgm:presLayoutVars>
      </dgm:prSet>
      <dgm:spPr/>
    </dgm:pt>
    <dgm:pt modelId="{5A22F0FD-FC79-4740-83AF-9100058930F2}" type="pres">
      <dgm:prSet presAssocID="{716DAB8A-B490-4A4F-AAB5-5D1DCB7FA483}" presName="sp" presStyleCnt="0"/>
      <dgm:spPr/>
    </dgm:pt>
    <dgm:pt modelId="{0C1AAC31-E766-416A-8B98-DED518260A33}" type="pres">
      <dgm:prSet presAssocID="{75F9D2F9-FA33-43E6-8C52-37975EC30FEF}" presName="linNode" presStyleCnt="0"/>
      <dgm:spPr/>
    </dgm:pt>
    <dgm:pt modelId="{40E0BB87-6D07-47E1-8BCF-E4676ED27111}" type="pres">
      <dgm:prSet presAssocID="{75F9D2F9-FA33-43E6-8C52-37975EC30FEF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BFA087E3-5DEA-42A6-B9DE-56A324967FCD}" type="pres">
      <dgm:prSet presAssocID="{75F9D2F9-FA33-43E6-8C52-37975EC30FEF}" presName="descendantText" presStyleLbl="alignAccFollowNode1" presStyleIdx="1" presStyleCnt="5">
        <dgm:presLayoutVars>
          <dgm:bulletEnabled val="1"/>
        </dgm:presLayoutVars>
      </dgm:prSet>
      <dgm:spPr/>
    </dgm:pt>
    <dgm:pt modelId="{DD29BA9F-1D15-4E90-A381-1048CC7A2ECF}" type="pres">
      <dgm:prSet presAssocID="{1B122EBA-1F75-4ECE-9D84-113705ADD761}" presName="sp" presStyleCnt="0"/>
      <dgm:spPr/>
    </dgm:pt>
    <dgm:pt modelId="{E18FE339-758B-4DFD-A587-0713ABC47DFE}" type="pres">
      <dgm:prSet presAssocID="{21F588EE-78E8-41DB-B640-669B8CE876B5}" presName="linNode" presStyleCnt="0"/>
      <dgm:spPr/>
    </dgm:pt>
    <dgm:pt modelId="{1575916E-ECA5-4754-B0DE-4A5C622AF278}" type="pres">
      <dgm:prSet presAssocID="{21F588EE-78E8-41DB-B640-669B8CE876B5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789CFE00-9B0A-4AB4-8842-614F84972C90}" type="pres">
      <dgm:prSet presAssocID="{21F588EE-78E8-41DB-B640-669B8CE876B5}" presName="descendantText" presStyleLbl="alignAccFollowNode1" presStyleIdx="2" presStyleCnt="5">
        <dgm:presLayoutVars>
          <dgm:bulletEnabled val="1"/>
        </dgm:presLayoutVars>
      </dgm:prSet>
      <dgm:spPr/>
    </dgm:pt>
    <dgm:pt modelId="{BD2ABA0D-3A3B-45A9-87B3-3C966773BBD5}" type="pres">
      <dgm:prSet presAssocID="{9AB003D1-AD97-4851-ABAF-E1D0AB3B1787}" presName="sp" presStyleCnt="0"/>
      <dgm:spPr/>
    </dgm:pt>
    <dgm:pt modelId="{153188F9-A165-4E92-B5B0-D5B4EC2C2C31}" type="pres">
      <dgm:prSet presAssocID="{B9D05EBB-B155-4533-A45A-2AA6A065A4D4}" presName="linNode" presStyleCnt="0"/>
      <dgm:spPr/>
    </dgm:pt>
    <dgm:pt modelId="{9F273B2E-651C-499C-A81E-15B26AAD5B15}" type="pres">
      <dgm:prSet presAssocID="{B9D05EBB-B155-4533-A45A-2AA6A065A4D4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4199B72C-25FB-4096-B88F-0CE9F590D4C0}" type="pres">
      <dgm:prSet presAssocID="{B9D05EBB-B155-4533-A45A-2AA6A065A4D4}" presName="descendantText" presStyleLbl="alignAccFollowNode1" presStyleIdx="3" presStyleCnt="5">
        <dgm:presLayoutVars>
          <dgm:bulletEnabled val="1"/>
        </dgm:presLayoutVars>
      </dgm:prSet>
      <dgm:spPr/>
    </dgm:pt>
    <dgm:pt modelId="{ABF5A89A-AC98-4AF6-9A5B-939AB7AB21D6}" type="pres">
      <dgm:prSet presAssocID="{8B21F39C-5F41-4EE4-8173-AD08BE914F7C}" presName="sp" presStyleCnt="0"/>
      <dgm:spPr/>
    </dgm:pt>
    <dgm:pt modelId="{64048091-64C4-408A-BDEB-D1D48D3D37C5}" type="pres">
      <dgm:prSet presAssocID="{282AC398-75B0-44D9-8174-BA2D35375314}" presName="linNode" presStyleCnt="0"/>
      <dgm:spPr/>
    </dgm:pt>
    <dgm:pt modelId="{490FAB31-7D10-4481-B8D3-66029D0DE554}" type="pres">
      <dgm:prSet presAssocID="{282AC398-75B0-44D9-8174-BA2D35375314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2047F55A-56B1-4F99-A2FA-89D1CF9C1CB4}" type="pres">
      <dgm:prSet presAssocID="{282AC398-75B0-44D9-8174-BA2D35375314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035E7501-7407-4C75-A1CF-BB4E8DC71F5F}" type="presOf" srcId="{35BDCE86-2EE9-4549-88AC-8D009CEA5515}" destId="{2047F55A-56B1-4F99-A2FA-89D1CF9C1CB4}" srcOrd="0" destOrd="2" presId="urn:microsoft.com/office/officeart/2005/8/layout/vList5"/>
    <dgm:cxn modelId="{8C910C05-DAE1-46C0-B16F-5D478272F520}" type="presOf" srcId="{75F9D2F9-FA33-43E6-8C52-37975EC30FEF}" destId="{40E0BB87-6D07-47E1-8BCF-E4676ED27111}" srcOrd="0" destOrd="0" presId="urn:microsoft.com/office/officeart/2005/8/layout/vList5"/>
    <dgm:cxn modelId="{2FAE4108-DF29-42C8-8F60-A3E40B34CC94}" type="presOf" srcId="{5291FF79-2372-4261-9514-80D971BC82CE}" destId="{BFA087E3-5DEA-42A6-B9DE-56A324967FCD}" srcOrd="0" destOrd="2" presId="urn:microsoft.com/office/officeart/2005/8/layout/vList5"/>
    <dgm:cxn modelId="{4424970E-7AB5-4A8C-B96A-F1E079E90A1D}" type="presOf" srcId="{4C567350-5DC5-4784-81B7-BB82B074C697}" destId="{2047F55A-56B1-4F99-A2FA-89D1CF9C1CB4}" srcOrd="0" destOrd="0" presId="urn:microsoft.com/office/officeart/2005/8/layout/vList5"/>
    <dgm:cxn modelId="{5B8E4310-8F55-4150-AB56-830D8074601C}" srcId="{75F9D2F9-FA33-43E6-8C52-37975EC30FEF}" destId="{5291FF79-2372-4261-9514-80D971BC82CE}" srcOrd="2" destOrd="0" parTransId="{33B477BB-580E-422D-9295-FF791430C282}" sibTransId="{56D47BA6-92ED-4A1C-BBED-CA763F7E9DE0}"/>
    <dgm:cxn modelId="{2081FD16-F07B-4124-8350-CAD89765D2E6}" type="presOf" srcId="{A32BD3F5-F11C-4164-91EB-FCCEF7D4113F}" destId="{2047F55A-56B1-4F99-A2FA-89D1CF9C1CB4}" srcOrd="0" destOrd="1" presId="urn:microsoft.com/office/officeart/2005/8/layout/vList5"/>
    <dgm:cxn modelId="{61704C19-88FB-4D33-ADEC-806CADEEE0DC}" srcId="{25FE5F9F-AE1B-4BD4-AAD3-F96CDA3CDAC2}" destId="{75F9D2F9-FA33-43E6-8C52-37975EC30FEF}" srcOrd="1" destOrd="0" parTransId="{0866ED75-BB01-4076-9E0E-3024BBDFB8B5}" sibTransId="{1B122EBA-1F75-4ECE-9D84-113705ADD761}"/>
    <dgm:cxn modelId="{5E694A26-9703-46A8-B722-CC5B843B5BD8}" srcId="{E33FD2C3-BA29-4F68-BC8C-520FBBA84F5B}" destId="{68F09C6A-1971-4172-9EA7-80152E4ACE11}" srcOrd="2" destOrd="0" parTransId="{A1B9291F-2506-4194-AEC7-DAA3BAD30447}" sibTransId="{44E72820-BFD3-4949-9098-2AA05E5F7F47}"/>
    <dgm:cxn modelId="{26D95E2E-1E4B-4BCA-B545-057E4E76EF22}" type="presOf" srcId="{4C1B024C-334E-4887-B996-20488BE7848E}" destId="{63FF0912-E88B-46EE-AE9C-6D82544BB6CA}" srcOrd="0" destOrd="0" presId="urn:microsoft.com/office/officeart/2005/8/layout/vList5"/>
    <dgm:cxn modelId="{1E836E5B-86D3-4E16-8D2B-AB0F1F5E4875}" type="presOf" srcId="{25FE5F9F-AE1B-4BD4-AAD3-F96CDA3CDAC2}" destId="{14D84641-991E-42EE-8DDC-C1A155D493F6}" srcOrd="0" destOrd="0" presId="urn:microsoft.com/office/officeart/2005/8/layout/vList5"/>
    <dgm:cxn modelId="{0F697E61-EAA3-4892-A705-73DC77E392CA}" srcId="{282AC398-75B0-44D9-8174-BA2D35375314}" destId="{35BDCE86-2EE9-4549-88AC-8D009CEA5515}" srcOrd="2" destOrd="0" parTransId="{1CB94496-0D8A-4E5C-91DE-DDC06B626A44}" sibTransId="{125E60B2-8227-4B23-8A18-6F703D62C7BC}"/>
    <dgm:cxn modelId="{EB279164-CC7F-42EE-9541-9D829E0D7257}" type="presOf" srcId="{5B5E7D7D-8401-4BDB-B3E0-7CB8C88EC4B1}" destId="{BFA087E3-5DEA-42A6-B9DE-56A324967FCD}" srcOrd="0" destOrd="0" presId="urn:microsoft.com/office/officeart/2005/8/layout/vList5"/>
    <dgm:cxn modelId="{F5C6D864-EB0B-408A-9813-4D69F6EC628C}" type="presOf" srcId="{21F588EE-78E8-41DB-B640-669B8CE876B5}" destId="{1575916E-ECA5-4754-B0DE-4A5C622AF278}" srcOrd="0" destOrd="0" presId="urn:microsoft.com/office/officeart/2005/8/layout/vList5"/>
    <dgm:cxn modelId="{43122F45-AF83-4AB1-A6B7-19440E09C908}" type="presOf" srcId="{68F09C6A-1971-4172-9EA7-80152E4ACE11}" destId="{63FF0912-E88B-46EE-AE9C-6D82544BB6CA}" srcOrd="0" destOrd="2" presId="urn:microsoft.com/office/officeart/2005/8/layout/vList5"/>
    <dgm:cxn modelId="{7B716049-F2DE-42A2-B68D-844B6C4C7353}" type="presOf" srcId="{75E83B1D-702C-4BF9-A6C7-40E406FDF5C0}" destId="{789CFE00-9B0A-4AB4-8842-614F84972C90}" srcOrd="0" destOrd="2" presId="urn:microsoft.com/office/officeart/2005/8/layout/vList5"/>
    <dgm:cxn modelId="{7B04B269-97DB-4769-B8E5-09489C1E2793}" srcId="{21F588EE-78E8-41DB-B640-669B8CE876B5}" destId="{E93E619F-E903-4FC1-8970-046A3910521A}" srcOrd="1" destOrd="0" parTransId="{E3350255-927F-45B3-AD93-3D30F997F482}" sibTransId="{91CDBF69-83A5-42B8-9EE8-80A8139DF2E6}"/>
    <dgm:cxn modelId="{6142A96E-0048-4D11-8931-BB0C43D26DAC}" srcId="{282AC398-75B0-44D9-8174-BA2D35375314}" destId="{A32BD3F5-F11C-4164-91EB-FCCEF7D4113F}" srcOrd="1" destOrd="0" parTransId="{4E7A9530-0847-4AB6-854A-25D593219E81}" sibTransId="{67EA1994-4678-4ED7-8779-6E79DC06A40C}"/>
    <dgm:cxn modelId="{A8283871-562F-4E87-A8EE-19CDCDD31F90}" srcId="{21F588EE-78E8-41DB-B640-669B8CE876B5}" destId="{75E83B1D-702C-4BF9-A6C7-40E406FDF5C0}" srcOrd="2" destOrd="0" parTransId="{FB7DE15E-A3A2-4EBB-87FE-2C61F92A02A0}" sibTransId="{297341EA-3E7D-4659-87A4-BF4CD638494C}"/>
    <dgm:cxn modelId="{5AA6B058-9489-428C-9428-6D63270E0933}" srcId="{E33FD2C3-BA29-4F68-BC8C-520FBBA84F5B}" destId="{92EBCD09-09C5-4621-BAD8-560D026D189D}" srcOrd="1" destOrd="0" parTransId="{B75B8BB5-2E41-4C25-B351-F9A3CF09A5D7}" sibTransId="{D004EFC0-9791-49DA-8C2C-CC62A0BB54B7}"/>
    <dgm:cxn modelId="{68AD7E7E-7074-418C-86CB-8F3F53F611B9}" srcId="{25FE5F9F-AE1B-4BD4-AAD3-F96CDA3CDAC2}" destId="{21F588EE-78E8-41DB-B640-669B8CE876B5}" srcOrd="2" destOrd="0" parTransId="{69B8F58D-ABAE-442F-82CA-8C7FC7429762}" sibTransId="{9AB003D1-AD97-4851-ABAF-E1D0AB3B1787}"/>
    <dgm:cxn modelId="{92CCB980-DA24-4A29-A6E2-BD2E4BE647B8}" type="presOf" srcId="{21F17571-9CC6-4ADF-BB45-A51BCECD8914}" destId="{4199B72C-25FB-4096-B88F-0CE9F590D4C0}" srcOrd="0" destOrd="2" presId="urn:microsoft.com/office/officeart/2005/8/layout/vList5"/>
    <dgm:cxn modelId="{180C5F8A-99D8-4DA0-9210-9749022291D2}" srcId="{B9D05EBB-B155-4533-A45A-2AA6A065A4D4}" destId="{21F17571-9CC6-4ADF-BB45-A51BCECD8914}" srcOrd="2" destOrd="0" parTransId="{330172B1-A906-4B36-ADF2-5B374F96F26C}" sibTransId="{CD6C5C35-B665-4486-BFDB-9302591C315B}"/>
    <dgm:cxn modelId="{722CB48F-2AB3-4C5A-A644-4D5B3D23F3BF}" srcId="{75F9D2F9-FA33-43E6-8C52-37975EC30FEF}" destId="{5B5E7D7D-8401-4BDB-B3E0-7CB8C88EC4B1}" srcOrd="0" destOrd="0" parTransId="{223BD1B6-DF73-4643-B407-C982A7F6373B}" sibTransId="{D6F72EE9-3C1C-4AF6-80F7-D0EA3F44D3F2}"/>
    <dgm:cxn modelId="{2B1DCF92-04F4-4252-8BE0-EBEB5EC3252D}" type="presOf" srcId="{6F3A1723-BAD3-43C1-AD21-38E14AA8E33D}" destId="{789CFE00-9B0A-4AB4-8842-614F84972C90}" srcOrd="0" destOrd="0" presId="urn:microsoft.com/office/officeart/2005/8/layout/vList5"/>
    <dgm:cxn modelId="{D84570A9-C6A2-48EE-B6F0-ABDD772B1434}" srcId="{E33FD2C3-BA29-4F68-BC8C-520FBBA84F5B}" destId="{4C1B024C-334E-4887-B996-20488BE7848E}" srcOrd="0" destOrd="0" parTransId="{0DC1C9CF-A166-4641-8065-5165316BB600}" sibTransId="{5DAFB792-F3D0-4993-995F-4A0B21D074D8}"/>
    <dgm:cxn modelId="{235646AA-0AA0-4602-8C54-D8801FC5E488}" type="presOf" srcId="{B9D05EBB-B155-4533-A45A-2AA6A065A4D4}" destId="{9F273B2E-651C-499C-A81E-15B26AAD5B15}" srcOrd="0" destOrd="0" presId="urn:microsoft.com/office/officeart/2005/8/layout/vList5"/>
    <dgm:cxn modelId="{80A334AC-9AE6-4797-AFAF-DDD3939EAC99}" type="presOf" srcId="{E93E619F-E903-4FC1-8970-046A3910521A}" destId="{789CFE00-9B0A-4AB4-8842-614F84972C90}" srcOrd="0" destOrd="1" presId="urn:microsoft.com/office/officeart/2005/8/layout/vList5"/>
    <dgm:cxn modelId="{942C1EB3-69DD-41C5-82FA-4901C6D0C868}" type="presOf" srcId="{BA8D06D3-1846-47E8-ACD7-A3FA4DAAD077}" destId="{4199B72C-25FB-4096-B88F-0CE9F590D4C0}" srcOrd="0" destOrd="0" presId="urn:microsoft.com/office/officeart/2005/8/layout/vList5"/>
    <dgm:cxn modelId="{661454B9-6D66-404D-9136-EF4E237AF4F2}" srcId="{25FE5F9F-AE1B-4BD4-AAD3-F96CDA3CDAC2}" destId="{B9D05EBB-B155-4533-A45A-2AA6A065A4D4}" srcOrd="3" destOrd="0" parTransId="{E08A3786-B6E8-4F1D-8D70-221FAC77C410}" sibTransId="{8B21F39C-5F41-4EE4-8173-AD08BE914F7C}"/>
    <dgm:cxn modelId="{DF867EB9-020A-4060-B365-DD4D870D241D}" srcId="{75F9D2F9-FA33-43E6-8C52-37975EC30FEF}" destId="{957E4A37-08EF-4EB4-9615-8BF0210D2575}" srcOrd="1" destOrd="0" parTransId="{6725D260-66CD-45D5-A9A1-BA061BDFB75C}" sibTransId="{4578A81A-D0C9-455F-8BB2-AD268F5B425D}"/>
    <dgm:cxn modelId="{40A443BE-FD10-49AF-A730-EE0340FECAC8}" srcId="{282AC398-75B0-44D9-8174-BA2D35375314}" destId="{4C567350-5DC5-4784-81B7-BB82B074C697}" srcOrd="0" destOrd="0" parTransId="{80152B6D-DA9B-43D6-8B54-3768B6FC5F9C}" sibTransId="{2D69EB6C-CCD1-4CFD-AEA6-585D2F28191D}"/>
    <dgm:cxn modelId="{459C93C3-17C0-434C-AD39-D8146592CFD6}" type="presOf" srcId="{957E4A37-08EF-4EB4-9615-8BF0210D2575}" destId="{BFA087E3-5DEA-42A6-B9DE-56A324967FCD}" srcOrd="0" destOrd="1" presId="urn:microsoft.com/office/officeart/2005/8/layout/vList5"/>
    <dgm:cxn modelId="{42DDFAC5-03F8-44E2-A093-429C89AC0BA4}" srcId="{25FE5F9F-AE1B-4BD4-AAD3-F96CDA3CDAC2}" destId="{282AC398-75B0-44D9-8174-BA2D35375314}" srcOrd="4" destOrd="0" parTransId="{79367E88-293D-46B2-BF94-0281026EDB49}" sibTransId="{336B35DE-5373-4883-9DF1-BAA2CC658C89}"/>
    <dgm:cxn modelId="{0A6811C8-715A-4309-8F02-86CAE360A04A}" srcId="{B9D05EBB-B155-4533-A45A-2AA6A065A4D4}" destId="{BA8D06D3-1846-47E8-ACD7-A3FA4DAAD077}" srcOrd="0" destOrd="0" parTransId="{09B38BCD-21A8-4D83-83E9-FB6E9E0BC54E}" sibTransId="{C7177F7D-2D86-464D-BDB2-51ED5E9F059A}"/>
    <dgm:cxn modelId="{4821FBC8-6DE8-4730-8071-31BB52DC3721}" srcId="{B9D05EBB-B155-4533-A45A-2AA6A065A4D4}" destId="{8702D0C8-1B3B-4E47-93E9-29DFE4B7D001}" srcOrd="1" destOrd="0" parTransId="{F5682469-337D-43BC-81AE-5AB7BDB6B0DF}" sibTransId="{8ACB81C5-33C7-4E89-B2B5-9F1DE008DB29}"/>
    <dgm:cxn modelId="{DE5D39CE-EC33-4E31-BC01-12975ACACE22}" type="presOf" srcId="{E33FD2C3-BA29-4F68-BC8C-520FBBA84F5B}" destId="{00E17791-7D92-4C79-90E6-D0D3FFC415D8}" srcOrd="0" destOrd="0" presId="urn:microsoft.com/office/officeart/2005/8/layout/vList5"/>
    <dgm:cxn modelId="{4DFF4ED5-7FDF-4908-9AE7-CD1672632C6E}" srcId="{25FE5F9F-AE1B-4BD4-AAD3-F96CDA3CDAC2}" destId="{E33FD2C3-BA29-4F68-BC8C-520FBBA84F5B}" srcOrd="0" destOrd="0" parTransId="{A8990598-6D8A-4E0D-A174-6F3CEB9D9D40}" sibTransId="{716DAB8A-B490-4A4F-AAB5-5D1DCB7FA483}"/>
    <dgm:cxn modelId="{3D3983E6-2360-40AE-B130-DA4950C28EEE}" type="presOf" srcId="{92EBCD09-09C5-4621-BAD8-560D026D189D}" destId="{63FF0912-E88B-46EE-AE9C-6D82544BB6CA}" srcOrd="0" destOrd="1" presId="urn:microsoft.com/office/officeart/2005/8/layout/vList5"/>
    <dgm:cxn modelId="{A73B44EC-288A-409D-B6E8-F137D808CF36}" srcId="{21F588EE-78E8-41DB-B640-669B8CE876B5}" destId="{6F3A1723-BAD3-43C1-AD21-38E14AA8E33D}" srcOrd="0" destOrd="0" parTransId="{54221F01-150E-4FB1-AA18-690B01DBB7FD}" sibTransId="{09D63955-E30F-4C5F-BFE2-8F47EBB8288E}"/>
    <dgm:cxn modelId="{157D41F8-93D1-4999-BEE1-0901D29583B1}" type="presOf" srcId="{282AC398-75B0-44D9-8174-BA2D35375314}" destId="{490FAB31-7D10-4481-B8D3-66029D0DE554}" srcOrd="0" destOrd="0" presId="urn:microsoft.com/office/officeart/2005/8/layout/vList5"/>
    <dgm:cxn modelId="{4ABCCDFB-FD8D-4040-9FD1-B42B5930D20D}" type="presOf" srcId="{8702D0C8-1B3B-4E47-93E9-29DFE4B7D001}" destId="{4199B72C-25FB-4096-B88F-0CE9F590D4C0}" srcOrd="0" destOrd="1" presId="urn:microsoft.com/office/officeart/2005/8/layout/vList5"/>
    <dgm:cxn modelId="{A35EA441-35F4-4597-A29A-E4A642448A32}" type="presParOf" srcId="{14D84641-991E-42EE-8DDC-C1A155D493F6}" destId="{29CF41D4-88C5-458A-A025-F38C22720EA0}" srcOrd="0" destOrd="0" presId="urn:microsoft.com/office/officeart/2005/8/layout/vList5"/>
    <dgm:cxn modelId="{08C72BDB-470B-4AE0-9D40-7A29F728652C}" type="presParOf" srcId="{29CF41D4-88C5-458A-A025-F38C22720EA0}" destId="{00E17791-7D92-4C79-90E6-D0D3FFC415D8}" srcOrd="0" destOrd="0" presId="urn:microsoft.com/office/officeart/2005/8/layout/vList5"/>
    <dgm:cxn modelId="{242B0F08-2975-447D-B273-C349C70454C2}" type="presParOf" srcId="{29CF41D4-88C5-458A-A025-F38C22720EA0}" destId="{63FF0912-E88B-46EE-AE9C-6D82544BB6CA}" srcOrd="1" destOrd="0" presId="urn:microsoft.com/office/officeart/2005/8/layout/vList5"/>
    <dgm:cxn modelId="{AB4D4A05-92CC-4AE2-9EAE-4388521616D2}" type="presParOf" srcId="{14D84641-991E-42EE-8DDC-C1A155D493F6}" destId="{5A22F0FD-FC79-4740-83AF-9100058930F2}" srcOrd="1" destOrd="0" presId="urn:microsoft.com/office/officeart/2005/8/layout/vList5"/>
    <dgm:cxn modelId="{390C9482-6465-401C-A1B5-52F6F19CF015}" type="presParOf" srcId="{14D84641-991E-42EE-8DDC-C1A155D493F6}" destId="{0C1AAC31-E766-416A-8B98-DED518260A33}" srcOrd="2" destOrd="0" presId="urn:microsoft.com/office/officeart/2005/8/layout/vList5"/>
    <dgm:cxn modelId="{2D95953A-8C29-42D0-B8EA-C676787BA470}" type="presParOf" srcId="{0C1AAC31-E766-416A-8B98-DED518260A33}" destId="{40E0BB87-6D07-47E1-8BCF-E4676ED27111}" srcOrd="0" destOrd="0" presId="urn:microsoft.com/office/officeart/2005/8/layout/vList5"/>
    <dgm:cxn modelId="{1516A6E1-83E7-495D-B97B-CB7FA28177CD}" type="presParOf" srcId="{0C1AAC31-E766-416A-8B98-DED518260A33}" destId="{BFA087E3-5DEA-42A6-B9DE-56A324967FCD}" srcOrd="1" destOrd="0" presId="urn:microsoft.com/office/officeart/2005/8/layout/vList5"/>
    <dgm:cxn modelId="{668E8137-F350-42D0-BBF7-86EE8562C7F5}" type="presParOf" srcId="{14D84641-991E-42EE-8DDC-C1A155D493F6}" destId="{DD29BA9F-1D15-4E90-A381-1048CC7A2ECF}" srcOrd="3" destOrd="0" presId="urn:microsoft.com/office/officeart/2005/8/layout/vList5"/>
    <dgm:cxn modelId="{FA6BE25D-E36B-44F6-86B4-F2BAC5550E3A}" type="presParOf" srcId="{14D84641-991E-42EE-8DDC-C1A155D493F6}" destId="{E18FE339-758B-4DFD-A587-0713ABC47DFE}" srcOrd="4" destOrd="0" presId="urn:microsoft.com/office/officeart/2005/8/layout/vList5"/>
    <dgm:cxn modelId="{103134FE-B946-450A-840A-14D295F0B76F}" type="presParOf" srcId="{E18FE339-758B-4DFD-A587-0713ABC47DFE}" destId="{1575916E-ECA5-4754-B0DE-4A5C622AF278}" srcOrd="0" destOrd="0" presId="urn:microsoft.com/office/officeart/2005/8/layout/vList5"/>
    <dgm:cxn modelId="{905355FF-BEFE-416C-AF4B-326BF148870A}" type="presParOf" srcId="{E18FE339-758B-4DFD-A587-0713ABC47DFE}" destId="{789CFE00-9B0A-4AB4-8842-614F84972C90}" srcOrd="1" destOrd="0" presId="urn:microsoft.com/office/officeart/2005/8/layout/vList5"/>
    <dgm:cxn modelId="{591B65C2-15A7-4ADA-901E-198E822AFC54}" type="presParOf" srcId="{14D84641-991E-42EE-8DDC-C1A155D493F6}" destId="{BD2ABA0D-3A3B-45A9-87B3-3C966773BBD5}" srcOrd="5" destOrd="0" presId="urn:microsoft.com/office/officeart/2005/8/layout/vList5"/>
    <dgm:cxn modelId="{2ECB6998-C2BC-4AAB-AB45-3A1CD2049CAA}" type="presParOf" srcId="{14D84641-991E-42EE-8DDC-C1A155D493F6}" destId="{153188F9-A165-4E92-B5B0-D5B4EC2C2C31}" srcOrd="6" destOrd="0" presId="urn:microsoft.com/office/officeart/2005/8/layout/vList5"/>
    <dgm:cxn modelId="{0330452D-609B-40E2-9F57-82784E5A4E2B}" type="presParOf" srcId="{153188F9-A165-4E92-B5B0-D5B4EC2C2C31}" destId="{9F273B2E-651C-499C-A81E-15B26AAD5B15}" srcOrd="0" destOrd="0" presId="urn:microsoft.com/office/officeart/2005/8/layout/vList5"/>
    <dgm:cxn modelId="{32176599-6FAE-410D-8BDF-0F0815B73304}" type="presParOf" srcId="{153188F9-A165-4E92-B5B0-D5B4EC2C2C31}" destId="{4199B72C-25FB-4096-B88F-0CE9F590D4C0}" srcOrd="1" destOrd="0" presId="urn:microsoft.com/office/officeart/2005/8/layout/vList5"/>
    <dgm:cxn modelId="{B8573BD8-7FDE-4650-84A6-7FEBA5778858}" type="presParOf" srcId="{14D84641-991E-42EE-8DDC-C1A155D493F6}" destId="{ABF5A89A-AC98-4AF6-9A5B-939AB7AB21D6}" srcOrd="7" destOrd="0" presId="urn:microsoft.com/office/officeart/2005/8/layout/vList5"/>
    <dgm:cxn modelId="{076ABA57-A4A7-4ACA-8901-180197EAD104}" type="presParOf" srcId="{14D84641-991E-42EE-8DDC-C1A155D493F6}" destId="{64048091-64C4-408A-BDEB-D1D48D3D37C5}" srcOrd="8" destOrd="0" presId="urn:microsoft.com/office/officeart/2005/8/layout/vList5"/>
    <dgm:cxn modelId="{8F9B90F7-DDDB-4F02-B0D1-0760054CB5AF}" type="presParOf" srcId="{64048091-64C4-408A-BDEB-D1D48D3D37C5}" destId="{490FAB31-7D10-4481-B8D3-66029D0DE554}" srcOrd="0" destOrd="0" presId="urn:microsoft.com/office/officeart/2005/8/layout/vList5"/>
    <dgm:cxn modelId="{31E38FDA-C234-4770-B380-DDE243EBFB75}" type="presParOf" srcId="{64048091-64C4-408A-BDEB-D1D48D3D37C5}" destId="{2047F55A-56B1-4F99-A2FA-89D1CF9C1CB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2F884-65CB-3442-B104-A33BC08798AC}">
      <dsp:nvSpPr>
        <dsp:cNvPr id="0" name=""/>
        <dsp:cNvSpPr/>
      </dsp:nvSpPr>
      <dsp:spPr>
        <a:xfrm>
          <a:off x="0" y="390060"/>
          <a:ext cx="374964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82040-5B1F-134B-9FF7-7EEF2A477403}">
      <dsp:nvSpPr>
        <dsp:cNvPr id="0" name=""/>
        <dsp:cNvSpPr/>
      </dsp:nvSpPr>
      <dsp:spPr>
        <a:xfrm>
          <a:off x="187482" y="286740"/>
          <a:ext cx="2624753" cy="206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Arabic</a:t>
          </a:r>
        </a:p>
      </dsp:txBody>
      <dsp:txXfrm>
        <a:off x="197569" y="296827"/>
        <a:ext cx="2604579" cy="186466"/>
      </dsp:txXfrm>
    </dsp:sp>
    <dsp:sp modelId="{530AF5E9-21D3-3F4A-A9C2-A5C5E1EFD346}">
      <dsp:nvSpPr>
        <dsp:cNvPr id="0" name=""/>
        <dsp:cNvSpPr/>
      </dsp:nvSpPr>
      <dsp:spPr>
        <a:xfrm>
          <a:off x="0" y="707580"/>
          <a:ext cx="374964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7B419F-1686-1C4D-BB18-AAE19CA43CC0}">
      <dsp:nvSpPr>
        <dsp:cNvPr id="0" name=""/>
        <dsp:cNvSpPr/>
      </dsp:nvSpPr>
      <dsp:spPr>
        <a:xfrm>
          <a:off x="187482" y="604260"/>
          <a:ext cx="2624753" cy="206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Brazilian Portuguese</a:t>
          </a:r>
        </a:p>
      </dsp:txBody>
      <dsp:txXfrm>
        <a:off x="197569" y="614347"/>
        <a:ext cx="2604579" cy="186466"/>
      </dsp:txXfrm>
    </dsp:sp>
    <dsp:sp modelId="{B83A06BE-890F-1047-85EF-FA15CEFF74A9}">
      <dsp:nvSpPr>
        <dsp:cNvPr id="0" name=""/>
        <dsp:cNvSpPr/>
      </dsp:nvSpPr>
      <dsp:spPr>
        <a:xfrm>
          <a:off x="0" y="1025100"/>
          <a:ext cx="374964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ADDCCD-8011-CF48-9222-63870D3E1528}">
      <dsp:nvSpPr>
        <dsp:cNvPr id="0" name=""/>
        <dsp:cNvSpPr/>
      </dsp:nvSpPr>
      <dsp:spPr>
        <a:xfrm>
          <a:off x="187482" y="921780"/>
          <a:ext cx="2624753" cy="206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English</a:t>
          </a:r>
        </a:p>
      </dsp:txBody>
      <dsp:txXfrm>
        <a:off x="197569" y="931867"/>
        <a:ext cx="2604579" cy="186466"/>
      </dsp:txXfrm>
    </dsp:sp>
    <dsp:sp modelId="{7FA3B4D0-5E9A-194C-BAF4-974376BDA40A}">
      <dsp:nvSpPr>
        <dsp:cNvPr id="0" name=""/>
        <dsp:cNvSpPr/>
      </dsp:nvSpPr>
      <dsp:spPr>
        <a:xfrm>
          <a:off x="0" y="1342620"/>
          <a:ext cx="374964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40CD7F-777D-D148-B84F-13A7555565D2}">
      <dsp:nvSpPr>
        <dsp:cNvPr id="0" name=""/>
        <dsp:cNvSpPr/>
      </dsp:nvSpPr>
      <dsp:spPr>
        <a:xfrm>
          <a:off x="187482" y="1239300"/>
          <a:ext cx="2624753" cy="206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Farsi</a:t>
          </a:r>
        </a:p>
      </dsp:txBody>
      <dsp:txXfrm>
        <a:off x="197569" y="1249387"/>
        <a:ext cx="2604579" cy="186466"/>
      </dsp:txXfrm>
    </dsp:sp>
    <dsp:sp modelId="{C8D4FAA4-2D63-C24F-ACB9-8B86E8E2915D}">
      <dsp:nvSpPr>
        <dsp:cNvPr id="0" name=""/>
        <dsp:cNvSpPr/>
      </dsp:nvSpPr>
      <dsp:spPr>
        <a:xfrm>
          <a:off x="0" y="1660140"/>
          <a:ext cx="374964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588AB7-15ED-6444-A09F-8D28018A1F30}">
      <dsp:nvSpPr>
        <dsp:cNvPr id="0" name=""/>
        <dsp:cNvSpPr/>
      </dsp:nvSpPr>
      <dsp:spPr>
        <a:xfrm>
          <a:off x="187482" y="1556820"/>
          <a:ext cx="2624753" cy="206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Haitian Creole</a:t>
          </a:r>
        </a:p>
      </dsp:txBody>
      <dsp:txXfrm>
        <a:off x="197569" y="1566907"/>
        <a:ext cx="2604579" cy="186466"/>
      </dsp:txXfrm>
    </dsp:sp>
    <dsp:sp modelId="{A4580F55-A9C4-9E4A-8ED3-E8929BB35477}">
      <dsp:nvSpPr>
        <dsp:cNvPr id="0" name=""/>
        <dsp:cNvSpPr/>
      </dsp:nvSpPr>
      <dsp:spPr>
        <a:xfrm>
          <a:off x="0" y="1977660"/>
          <a:ext cx="374964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CC23B8-BE27-0242-8B79-723F1209E156}">
      <dsp:nvSpPr>
        <dsp:cNvPr id="0" name=""/>
        <dsp:cNvSpPr/>
      </dsp:nvSpPr>
      <dsp:spPr>
        <a:xfrm>
          <a:off x="187482" y="1874340"/>
          <a:ext cx="2624753" cy="206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Polish</a:t>
          </a:r>
        </a:p>
      </dsp:txBody>
      <dsp:txXfrm>
        <a:off x="197569" y="1884427"/>
        <a:ext cx="2604579" cy="186466"/>
      </dsp:txXfrm>
    </dsp:sp>
    <dsp:sp modelId="{E60C6577-62C5-604D-81EE-6C2DE7D70477}">
      <dsp:nvSpPr>
        <dsp:cNvPr id="0" name=""/>
        <dsp:cNvSpPr/>
      </dsp:nvSpPr>
      <dsp:spPr>
        <a:xfrm>
          <a:off x="0" y="2295180"/>
          <a:ext cx="374964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2019DF-68A6-A240-9294-B521BB14D143}">
      <dsp:nvSpPr>
        <dsp:cNvPr id="0" name=""/>
        <dsp:cNvSpPr/>
      </dsp:nvSpPr>
      <dsp:spPr>
        <a:xfrm>
          <a:off x="187482" y="2191860"/>
          <a:ext cx="2624753" cy="206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Russian </a:t>
          </a:r>
        </a:p>
      </dsp:txBody>
      <dsp:txXfrm>
        <a:off x="197569" y="2201947"/>
        <a:ext cx="2604579" cy="186466"/>
      </dsp:txXfrm>
    </dsp:sp>
    <dsp:sp modelId="{06C7B75A-A31C-6C47-B758-6B57A5CEB410}">
      <dsp:nvSpPr>
        <dsp:cNvPr id="0" name=""/>
        <dsp:cNvSpPr/>
      </dsp:nvSpPr>
      <dsp:spPr>
        <a:xfrm>
          <a:off x="0" y="2612700"/>
          <a:ext cx="374964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253D36-2951-0C4A-BF55-5827A1B7FAF0}">
      <dsp:nvSpPr>
        <dsp:cNvPr id="0" name=""/>
        <dsp:cNvSpPr/>
      </dsp:nvSpPr>
      <dsp:spPr>
        <a:xfrm>
          <a:off x="187482" y="2509380"/>
          <a:ext cx="2624753" cy="206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Simplified Chinese</a:t>
          </a:r>
        </a:p>
      </dsp:txBody>
      <dsp:txXfrm>
        <a:off x="197569" y="2519467"/>
        <a:ext cx="2604579" cy="186466"/>
      </dsp:txXfrm>
    </dsp:sp>
    <dsp:sp modelId="{E7F1C733-104D-C94C-9650-CF40E7421D24}">
      <dsp:nvSpPr>
        <dsp:cNvPr id="0" name=""/>
        <dsp:cNvSpPr/>
      </dsp:nvSpPr>
      <dsp:spPr>
        <a:xfrm>
          <a:off x="0" y="2930220"/>
          <a:ext cx="374964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2B392-504E-4147-8621-07FB3D1411E7}">
      <dsp:nvSpPr>
        <dsp:cNvPr id="0" name=""/>
        <dsp:cNvSpPr/>
      </dsp:nvSpPr>
      <dsp:spPr>
        <a:xfrm>
          <a:off x="187482" y="2826900"/>
          <a:ext cx="2624753" cy="206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Somali</a:t>
          </a:r>
        </a:p>
      </dsp:txBody>
      <dsp:txXfrm>
        <a:off x="197569" y="2836987"/>
        <a:ext cx="2604579" cy="186466"/>
      </dsp:txXfrm>
    </dsp:sp>
    <dsp:sp modelId="{B9F14C5E-CC36-8C49-BFBF-B3E4F802E6BF}">
      <dsp:nvSpPr>
        <dsp:cNvPr id="0" name=""/>
        <dsp:cNvSpPr/>
      </dsp:nvSpPr>
      <dsp:spPr>
        <a:xfrm>
          <a:off x="0" y="3247740"/>
          <a:ext cx="374964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3BDFA-7D08-1B44-AD7B-DD1F44C3105B}">
      <dsp:nvSpPr>
        <dsp:cNvPr id="0" name=""/>
        <dsp:cNvSpPr/>
      </dsp:nvSpPr>
      <dsp:spPr>
        <a:xfrm>
          <a:off x="187482" y="3144420"/>
          <a:ext cx="2624753" cy="206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Spanish</a:t>
          </a:r>
        </a:p>
      </dsp:txBody>
      <dsp:txXfrm>
        <a:off x="197569" y="3154507"/>
        <a:ext cx="2604579" cy="186466"/>
      </dsp:txXfrm>
    </dsp:sp>
    <dsp:sp modelId="{7C085BEA-9983-ED40-A313-560F9E5791B4}">
      <dsp:nvSpPr>
        <dsp:cNvPr id="0" name=""/>
        <dsp:cNvSpPr/>
      </dsp:nvSpPr>
      <dsp:spPr>
        <a:xfrm>
          <a:off x="0" y="3565260"/>
          <a:ext cx="374964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D0745-68A2-354A-93C5-9FCE9380AB84}">
      <dsp:nvSpPr>
        <dsp:cNvPr id="0" name=""/>
        <dsp:cNvSpPr/>
      </dsp:nvSpPr>
      <dsp:spPr>
        <a:xfrm>
          <a:off x="187482" y="3461940"/>
          <a:ext cx="2624753" cy="206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Tagalog</a:t>
          </a:r>
        </a:p>
      </dsp:txBody>
      <dsp:txXfrm>
        <a:off x="197569" y="3472027"/>
        <a:ext cx="2604579" cy="186466"/>
      </dsp:txXfrm>
    </dsp:sp>
    <dsp:sp modelId="{B399199E-6ACF-944C-A654-7D529BCCBA06}">
      <dsp:nvSpPr>
        <dsp:cNvPr id="0" name=""/>
        <dsp:cNvSpPr/>
      </dsp:nvSpPr>
      <dsp:spPr>
        <a:xfrm>
          <a:off x="0" y="3882780"/>
          <a:ext cx="374964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82D26-B8A4-094F-A92C-02341D0ACB00}">
      <dsp:nvSpPr>
        <dsp:cNvPr id="0" name=""/>
        <dsp:cNvSpPr/>
      </dsp:nvSpPr>
      <dsp:spPr>
        <a:xfrm>
          <a:off x="187482" y="3779459"/>
          <a:ext cx="2624753" cy="206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Tigrinya</a:t>
          </a:r>
        </a:p>
      </dsp:txBody>
      <dsp:txXfrm>
        <a:off x="197569" y="3789546"/>
        <a:ext cx="2604579" cy="186466"/>
      </dsp:txXfrm>
    </dsp:sp>
    <dsp:sp modelId="{174C136C-BC66-D84D-AC95-C0CDF54BA108}">
      <dsp:nvSpPr>
        <dsp:cNvPr id="0" name=""/>
        <dsp:cNvSpPr/>
      </dsp:nvSpPr>
      <dsp:spPr>
        <a:xfrm>
          <a:off x="0" y="4200299"/>
          <a:ext cx="374964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69353-256B-3D45-A892-D86143D515E6}">
      <dsp:nvSpPr>
        <dsp:cNvPr id="0" name=""/>
        <dsp:cNvSpPr/>
      </dsp:nvSpPr>
      <dsp:spPr>
        <a:xfrm>
          <a:off x="187482" y="4096979"/>
          <a:ext cx="2624753" cy="206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9" tIns="0" rIns="992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Vietnamese</a:t>
          </a:r>
        </a:p>
      </dsp:txBody>
      <dsp:txXfrm>
        <a:off x="197569" y="4107066"/>
        <a:ext cx="2604579" cy="1864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F0912-E88B-46EE-AE9C-6D82544BB6CA}">
      <dsp:nvSpPr>
        <dsp:cNvPr id="0" name=""/>
        <dsp:cNvSpPr/>
      </dsp:nvSpPr>
      <dsp:spPr>
        <a:xfrm rot="5400000">
          <a:off x="3803498" y="-1480855"/>
          <a:ext cx="787195" cy="3950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She is picking up a chart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Her chart is ready now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That chart is hers</a:t>
          </a:r>
          <a:endParaRPr lang="en-US" sz="1200" kern="1200" dirty="0"/>
        </a:p>
      </dsp:txBody>
      <dsp:txXfrm rot="-5400000">
        <a:off x="2221992" y="139079"/>
        <a:ext cx="3911780" cy="710339"/>
      </dsp:txXfrm>
    </dsp:sp>
    <dsp:sp modelId="{00E17791-7D92-4C79-90E6-D0D3FFC415D8}">
      <dsp:nvSpPr>
        <dsp:cNvPr id="0" name=""/>
        <dsp:cNvSpPr/>
      </dsp:nvSpPr>
      <dsp:spPr>
        <a:xfrm>
          <a:off x="0" y="2250"/>
          <a:ext cx="2221992" cy="9839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She/Her/Hers</a:t>
          </a:r>
        </a:p>
      </dsp:txBody>
      <dsp:txXfrm>
        <a:off x="48035" y="50285"/>
        <a:ext cx="2125922" cy="887924"/>
      </dsp:txXfrm>
    </dsp:sp>
    <dsp:sp modelId="{BFA087E3-5DEA-42A6-B9DE-56A324967FCD}">
      <dsp:nvSpPr>
        <dsp:cNvPr id="0" name=""/>
        <dsp:cNvSpPr/>
      </dsp:nvSpPr>
      <dsp:spPr>
        <a:xfrm rot="5400000">
          <a:off x="3803498" y="-447661"/>
          <a:ext cx="787195" cy="3950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They are picking up a chart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Their chart is ready now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That chart belongs to them</a:t>
          </a:r>
        </a:p>
      </dsp:txBody>
      <dsp:txXfrm rot="-5400000">
        <a:off x="2221992" y="1172273"/>
        <a:ext cx="3911780" cy="710339"/>
      </dsp:txXfrm>
    </dsp:sp>
    <dsp:sp modelId="{40E0BB87-6D07-47E1-8BCF-E4676ED27111}">
      <dsp:nvSpPr>
        <dsp:cNvPr id="0" name=""/>
        <dsp:cNvSpPr/>
      </dsp:nvSpPr>
      <dsp:spPr>
        <a:xfrm>
          <a:off x="0" y="1035445"/>
          <a:ext cx="2221992" cy="9839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They/Them/Theirs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(singular usage)</a:t>
          </a:r>
        </a:p>
      </dsp:txBody>
      <dsp:txXfrm>
        <a:off x="48035" y="1083480"/>
        <a:ext cx="2125922" cy="887924"/>
      </dsp:txXfrm>
    </dsp:sp>
    <dsp:sp modelId="{789CFE00-9B0A-4AB4-8842-614F84972C90}">
      <dsp:nvSpPr>
        <dsp:cNvPr id="0" name=""/>
        <dsp:cNvSpPr/>
      </dsp:nvSpPr>
      <dsp:spPr>
        <a:xfrm rot="5400000">
          <a:off x="3803498" y="585533"/>
          <a:ext cx="787195" cy="3950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He is picking up a chart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His chart is ready now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That chart is his</a:t>
          </a:r>
        </a:p>
      </dsp:txBody>
      <dsp:txXfrm rot="-5400000">
        <a:off x="2221992" y="2205467"/>
        <a:ext cx="3911780" cy="710339"/>
      </dsp:txXfrm>
    </dsp:sp>
    <dsp:sp modelId="{1575916E-ECA5-4754-B0DE-4A5C622AF278}">
      <dsp:nvSpPr>
        <dsp:cNvPr id="0" name=""/>
        <dsp:cNvSpPr/>
      </dsp:nvSpPr>
      <dsp:spPr>
        <a:xfrm>
          <a:off x="0" y="2068640"/>
          <a:ext cx="2221992" cy="9839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He/Him/His</a:t>
          </a:r>
        </a:p>
      </dsp:txBody>
      <dsp:txXfrm>
        <a:off x="48035" y="2116675"/>
        <a:ext cx="2125922" cy="887924"/>
      </dsp:txXfrm>
    </dsp:sp>
    <dsp:sp modelId="{4199B72C-25FB-4096-B88F-0CE9F590D4C0}">
      <dsp:nvSpPr>
        <dsp:cNvPr id="0" name=""/>
        <dsp:cNvSpPr/>
      </dsp:nvSpPr>
      <dsp:spPr>
        <a:xfrm rot="5400000">
          <a:off x="3803498" y="1618728"/>
          <a:ext cx="787195" cy="3950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Ze is picking up a chart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Hir</a:t>
          </a:r>
          <a:r>
            <a:rPr lang="en-US" sz="1600" kern="1200" dirty="0"/>
            <a:t> chart is ready now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That chart is </a:t>
          </a:r>
          <a:r>
            <a:rPr lang="en-US" sz="1600" kern="1200" dirty="0" err="1"/>
            <a:t>hirs</a:t>
          </a:r>
          <a:endParaRPr lang="en-US" sz="1600" kern="1200" dirty="0"/>
        </a:p>
      </dsp:txBody>
      <dsp:txXfrm rot="-5400000">
        <a:off x="2221992" y="3238662"/>
        <a:ext cx="3911780" cy="710339"/>
      </dsp:txXfrm>
    </dsp:sp>
    <dsp:sp modelId="{9F273B2E-651C-499C-A81E-15B26AAD5B15}">
      <dsp:nvSpPr>
        <dsp:cNvPr id="0" name=""/>
        <dsp:cNvSpPr/>
      </dsp:nvSpPr>
      <dsp:spPr>
        <a:xfrm>
          <a:off x="0" y="3101834"/>
          <a:ext cx="2221992" cy="9839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Ze/</a:t>
          </a:r>
          <a:r>
            <a:rPr lang="en-US" sz="2000" kern="1200" dirty="0" err="1"/>
            <a:t>Hir</a:t>
          </a:r>
          <a:r>
            <a:rPr lang="en-US" sz="2000" kern="1200" dirty="0"/>
            <a:t>/</a:t>
          </a:r>
          <a:r>
            <a:rPr lang="en-US" sz="2000" kern="1200" dirty="0" err="1"/>
            <a:t>Hirs</a:t>
          </a:r>
          <a:endParaRPr lang="en-US" sz="2000" kern="1200" dirty="0"/>
        </a:p>
      </dsp:txBody>
      <dsp:txXfrm>
        <a:off x="48035" y="3149869"/>
        <a:ext cx="2125922" cy="887924"/>
      </dsp:txXfrm>
    </dsp:sp>
    <dsp:sp modelId="{2047F55A-56B1-4F99-A2FA-89D1CF9C1CB4}">
      <dsp:nvSpPr>
        <dsp:cNvPr id="0" name=""/>
        <dsp:cNvSpPr/>
      </dsp:nvSpPr>
      <dsp:spPr>
        <a:xfrm rot="5400000">
          <a:off x="3803498" y="2651922"/>
          <a:ext cx="787195" cy="3950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[Name] is picking up a chart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[Name’s] chart is ready now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That chart is [Names]</a:t>
          </a:r>
        </a:p>
      </dsp:txBody>
      <dsp:txXfrm rot="-5400000">
        <a:off x="2221992" y="4271856"/>
        <a:ext cx="3911780" cy="710339"/>
      </dsp:txXfrm>
    </dsp:sp>
    <dsp:sp modelId="{490FAB31-7D10-4481-B8D3-66029D0DE554}">
      <dsp:nvSpPr>
        <dsp:cNvPr id="0" name=""/>
        <dsp:cNvSpPr/>
      </dsp:nvSpPr>
      <dsp:spPr>
        <a:xfrm>
          <a:off x="0" y="4135029"/>
          <a:ext cx="2221992" cy="9839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No Pronouns</a:t>
          </a:r>
        </a:p>
      </dsp:txBody>
      <dsp:txXfrm>
        <a:off x="48035" y="4183064"/>
        <a:ext cx="2125922" cy="887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8B0DE-8E10-F54C-8C1E-2457CE447FA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5000"/>
            <a:ext cx="548640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2525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DE161-CC0F-7740-8D1D-25D7EC491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71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935B83-1D15-4266-9B12-AC6DFA96EC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512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071"/>
            <a:ext cx="2971800" cy="457358"/>
          </a:xfrm>
          <a:prstGeom prst="rect">
            <a:avLst/>
          </a:prstGeom>
          <a:noFill/>
        </p:spPr>
        <p:txBody>
          <a:bodyPr/>
          <a:lstStyle/>
          <a:p>
            <a:fld id="{0A3667E9-E77B-45F7-A26C-EE9A84EFA830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91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CD9806-C887-426D-A2F2-CCC98672AD1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08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CD9806-C887-426D-A2F2-CCC98672AD1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562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219" name="Rectangle 2"/>
          <p:cNvSpPr>
            <a:spLocks noGrp="1" noChangeArrowheads="1"/>
          </p:cNvSpPr>
          <p:nvPr>
            <p:ph type="body" sz="quarter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spcBef>
                <a:spcPts val="613"/>
              </a:spcBef>
              <a:defRPr/>
            </a:pPr>
            <a:endParaRPr lang="en-US" altLang="x-none" sz="3100" dirty="0">
              <a:solidFill>
                <a:srgbClr val="16273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913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FD4E4-0420-BE44-8C36-50FB0EA6F0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95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CD9806-C887-426D-A2F2-CCC98672AD13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88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Arial"/>
                <a:ea typeface="Arial"/>
                <a:cs typeface="Arial"/>
                <a:sym typeface="Arial"/>
              </a:rPr>
              <a:t>Link: https://</a:t>
            </a:r>
            <a:r>
              <a:rPr lang="en-US" sz="1200" b="1" dirty="0" err="1">
                <a:latin typeface="Arial"/>
                <a:ea typeface="Arial"/>
                <a:cs typeface="Arial"/>
                <a:sym typeface="Arial"/>
              </a:rPr>
              <a:t>www.lgbtqiahealtheducation.org</a:t>
            </a:r>
            <a:r>
              <a:rPr lang="en-US" sz="1200" b="1" dirty="0">
                <a:latin typeface="Arial"/>
                <a:ea typeface="Arial"/>
                <a:cs typeface="Arial"/>
                <a:sym typeface="Arial"/>
              </a:rPr>
              <a:t>/publication/sexual-orientation-and-gender-identity-questions-information-for-patients/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1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 b="1" dirty="0">
                <a:latin typeface="Arial"/>
                <a:ea typeface="Arial"/>
                <a:cs typeface="Arial"/>
                <a:sym typeface="Arial"/>
              </a:rPr>
              <a:t>Talking Points: 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FFFFFF"/>
                </a:solidFill>
                <a:effectLst/>
                <a:latin typeface="Montserrat" pitchFamily="2" charset="77"/>
              </a:rPr>
              <a:t>These pamphlets on sexual orientation and gender identity (SOGI) questions can be handed out to patients in waiting rooms or exam rooms.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FFFFFF"/>
                </a:solidFill>
                <a:effectLst/>
                <a:latin typeface="Montserrat" pitchFamily="2" charset="77"/>
              </a:rPr>
              <a:t>The pamphlets explain: why your organization is asking about SOGI, what each SOGI term means, and how the information will be kept confidential. The pamphlet comes in several languages.</a:t>
            </a:r>
            <a:endParaRPr lang="en-US" sz="1200" b="1" dirty="0"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1CE51-D14B-D446-B03C-67EAA9403DC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94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935B83-1D15-4266-9B12-AC6DFA96EC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929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35B83-1D15-4266-9B12-AC6DFA96EC9B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89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6402" y="1676403"/>
            <a:ext cx="11277599" cy="2209799"/>
          </a:xfrm>
          <a:noFill/>
        </p:spPr>
        <p:txBody>
          <a:bodyPr anchor="ctr" anchorCtr="1"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760943" y="4038600"/>
            <a:ext cx="10670116" cy="1493614"/>
          </a:xfrm>
        </p:spPr>
        <p:txBody>
          <a:bodyPr tIns="91440" bIns="182880" anchor="ctr"/>
          <a:lstStyle>
            <a:lvl1pPr marL="0" indent="0" algn="ctr">
              <a:buNone/>
              <a:defRPr sz="15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3" y="3962400"/>
            <a:ext cx="11277599" cy="1588"/>
          </a:xfrm>
          <a:prstGeom prst="line">
            <a:avLst/>
          </a:prstGeom>
          <a:ln w="47625" cap="rnd" cmpd="sng" algn="ctr">
            <a:solidFill>
              <a:srgbClr val="717073"/>
            </a:solidFill>
            <a:prstDash val="sysDot"/>
            <a:round/>
            <a:headEnd type="none" w="med" len="med"/>
            <a:tailEnd type="none" w="med" len="med"/>
          </a:ln>
          <a:effectLst>
            <a:reflection stA="0" endPos="0" dir="5400000" sy="-100000" algn="bl" rotWithShape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6348"/>
            <a:ext cx="6856352" cy="381000"/>
          </a:xfrm>
          <a:prstGeom prst="rect">
            <a:avLst/>
          </a:prstGeom>
        </p:spPr>
      </p:pic>
      <p:pic>
        <p:nvPicPr>
          <p:cNvPr id="4" name="Picture 2" descr="Image result for harvard medical school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059" y="5867401"/>
            <a:ext cx="2159000" cy="53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5934987"/>
            <a:ext cx="3727451" cy="72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0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9855200" cy="1143000"/>
          </a:xfrm>
        </p:spPr>
        <p:txBody>
          <a:bodyPr/>
          <a:lstStyle>
            <a:lvl1pPr>
              <a:defRPr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7914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0943" y="1958978"/>
            <a:ext cx="10670116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0943" y="3429000"/>
            <a:ext cx="10670116" cy="175260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92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09600" y="1371600"/>
            <a:ext cx="109728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70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5384800" cy="472439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0"/>
            <a:ext cx="5384800" cy="4724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985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5386917" cy="792162"/>
          </a:xfrm>
        </p:spPr>
        <p:txBody>
          <a:bodyPr tIns="22860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63762"/>
            <a:ext cx="5386917" cy="4008438"/>
          </a:xfrm>
        </p:spPr>
        <p:txBody>
          <a:bodyPr tIns="4572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371600"/>
            <a:ext cx="5389033" cy="792162"/>
          </a:xfrm>
        </p:spPr>
        <p:txBody>
          <a:bodyPr tIns="22860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63762"/>
            <a:ext cx="5389033" cy="4008438"/>
          </a:xfrm>
        </p:spPr>
        <p:txBody>
          <a:bodyPr tIns="4572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22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82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7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09600" y="1371600"/>
            <a:ext cx="109728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1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54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3716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3716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71852"/>
            <a:ext cx="5943600" cy="32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7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</p:sldLayoutIdLst>
  <p:hf hdr="0" dt="0"/>
  <p:txStyles>
    <p:titleStyle>
      <a:lvl1pPr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 kern="1200" cap="none" spc="0" baseline="0">
          <a:solidFill>
            <a:schemeClr val="tx2"/>
          </a:solidFill>
          <a:latin typeface="Century Gothic"/>
          <a:ea typeface="ＭＳ Ｐゴシック" charset="-128"/>
          <a:cs typeface="Century Gothic"/>
        </a:defRPr>
      </a:lvl1pPr>
      <a:lvl2pPr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>
          <a:solidFill>
            <a:schemeClr val="accent2"/>
          </a:solidFill>
          <a:latin typeface="Century Gothic" charset="0"/>
          <a:ea typeface="ＭＳ Ｐゴシック" charset="-128"/>
        </a:defRPr>
      </a:lvl2pPr>
      <a:lvl3pPr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>
          <a:solidFill>
            <a:schemeClr val="accent2"/>
          </a:solidFill>
          <a:latin typeface="Century Gothic" charset="0"/>
          <a:ea typeface="ＭＳ Ｐゴシック" charset="-128"/>
        </a:defRPr>
      </a:lvl3pPr>
      <a:lvl4pPr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>
          <a:solidFill>
            <a:schemeClr val="accent2"/>
          </a:solidFill>
          <a:latin typeface="Century Gothic" charset="0"/>
          <a:ea typeface="ＭＳ Ｐゴシック" charset="-128"/>
        </a:defRPr>
      </a:lvl4pPr>
      <a:lvl5pPr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>
          <a:solidFill>
            <a:schemeClr val="accent2"/>
          </a:solidFill>
          <a:latin typeface="Century Gothic" charset="0"/>
          <a:ea typeface="ＭＳ Ｐゴシック" charset="-128"/>
        </a:defRPr>
      </a:lvl5pPr>
      <a:lvl6pPr marL="342900"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>
          <a:solidFill>
            <a:schemeClr val="accent1"/>
          </a:solidFill>
          <a:latin typeface="Century Gothic" charset="0"/>
          <a:ea typeface="ＭＳ Ｐゴシック" charset="-128"/>
        </a:defRPr>
      </a:lvl6pPr>
      <a:lvl7pPr marL="685800"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>
          <a:solidFill>
            <a:schemeClr val="accent1"/>
          </a:solidFill>
          <a:latin typeface="Century Gothic" charset="0"/>
          <a:ea typeface="ＭＳ Ｐゴシック" charset="-128"/>
        </a:defRPr>
      </a:lvl7pPr>
      <a:lvl8pPr marL="1028700"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>
          <a:solidFill>
            <a:schemeClr val="accent1"/>
          </a:solidFill>
          <a:latin typeface="Century Gothic" charset="0"/>
          <a:ea typeface="ＭＳ Ｐゴシック" charset="-128"/>
        </a:defRPr>
      </a:lvl8pPr>
      <a:lvl9pPr marL="1371600" algn="l" defTabSz="342900" rtl="0" eaLnBrk="1" fontAlgn="base" hangingPunct="1">
        <a:lnSpc>
          <a:spcPts val="2625"/>
        </a:lnSpc>
        <a:spcBef>
          <a:spcPct val="0"/>
        </a:spcBef>
        <a:spcAft>
          <a:spcPts val="450"/>
        </a:spcAft>
        <a:defRPr sz="3000" b="1">
          <a:solidFill>
            <a:schemeClr val="accent1"/>
          </a:solidFill>
          <a:latin typeface="Century Gothic" charset="0"/>
          <a:ea typeface="ＭＳ Ｐゴシック" charset="-128"/>
        </a:defRPr>
      </a:lvl9pPr>
    </p:titleStyle>
    <p:bodyStyle>
      <a:lvl1pPr marL="217885" indent="-217885" algn="l" defTabSz="3429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554831" indent="-204788" algn="l" defTabSz="3429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8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charset="2"/>
        <a:buChar char="§"/>
        <a:defRPr sz="15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AAA9AB"/>
        </a:buClr>
        <a:buFont typeface="Wingdings" charset="2"/>
        <a:buChar char="§"/>
        <a:defRPr sz="135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C6C6C7"/>
        </a:buClr>
        <a:buFont typeface="Wingdings" charset="2"/>
        <a:buChar char="§"/>
        <a:defRPr sz="135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tiff"/><Relationship Id="rId5" Type="http://schemas.openxmlformats.org/officeDocument/2006/relationships/image" Target="../media/image66.tiff"/><Relationship Id="rId4" Type="http://schemas.openxmlformats.org/officeDocument/2006/relationships/image" Target="../media/image2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tiff"/><Relationship Id="rId4" Type="http://schemas.openxmlformats.org/officeDocument/2006/relationships/image" Target="../media/image72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7" Type="http://schemas.openxmlformats.org/officeDocument/2006/relationships/image" Target="../media/image89.png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tiff"/><Relationship Id="rId5" Type="http://schemas.openxmlformats.org/officeDocument/2006/relationships/image" Target="../media/image87.tiff"/><Relationship Id="rId4" Type="http://schemas.openxmlformats.org/officeDocument/2006/relationships/image" Target="../media/image8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92.tif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347432" y="1708273"/>
            <a:ext cx="3809863" cy="380986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D6D6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6165" tIns="6165" rIns="6165" bIns="6165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3"/>
                </a:lnSpc>
              </a:pPr>
              <a:endParaRPr sz="800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7840410" y="2634584"/>
            <a:ext cx="1385238" cy="2585117"/>
          </a:xfrm>
          <a:custGeom>
            <a:avLst/>
            <a:gdLst/>
            <a:ahLst/>
            <a:cxnLst/>
            <a:rect l="l" t="t" r="r" b="b"/>
            <a:pathLst>
              <a:path w="2077857" h="3877675">
                <a:moveTo>
                  <a:pt x="2077857" y="0"/>
                </a:moveTo>
                <a:lnTo>
                  <a:pt x="0" y="0"/>
                </a:lnTo>
                <a:lnTo>
                  <a:pt x="0" y="3877675"/>
                </a:lnTo>
                <a:lnTo>
                  <a:pt x="2077857" y="3877675"/>
                </a:lnTo>
                <a:lnTo>
                  <a:pt x="2077857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0" name="Freeform 10"/>
          <p:cNvSpPr/>
          <p:nvPr/>
        </p:nvSpPr>
        <p:spPr>
          <a:xfrm>
            <a:off x="8934864" y="1853678"/>
            <a:ext cx="1824441" cy="3404752"/>
          </a:xfrm>
          <a:custGeom>
            <a:avLst/>
            <a:gdLst/>
            <a:ahLst/>
            <a:cxnLst/>
            <a:rect l="l" t="t" r="r" b="b"/>
            <a:pathLst>
              <a:path w="2736661" h="5107128">
                <a:moveTo>
                  <a:pt x="0" y="0"/>
                </a:moveTo>
                <a:lnTo>
                  <a:pt x="2736661" y="0"/>
                </a:lnTo>
                <a:lnTo>
                  <a:pt x="2736661" y="5107129"/>
                </a:lnTo>
                <a:lnTo>
                  <a:pt x="0" y="5107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1" name="Freeform 11"/>
          <p:cNvSpPr/>
          <p:nvPr/>
        </p:nvSpPr>
        <p:spPr>
          <a:xfrm>
            <a:off x="8723529" y="2540001"/>
            <a:ext cx="1098402" cy="892035"/>
          </a:xfrm>
          <a:custGeom>
            <a:avLst/>
            <a:gdLst/>
            <a:ahLst/>
            <a:cxnLst/>
            <a:rect l="l" t="t" r="r" b="b"/>
            <a:pathLst>
              <a:path w="1647603" h="1338053">
                <a:moveTo>
                  <a:pt x="0" y="0"/>
                </a:moveTo>
                <a:lnTo>
                  <a:pt x="1647603" y="0"/>
                </a:lnTo>
                <a:lnTo>
                  <a:pt x="1647603" y="1338053"/>
                </a:lnTo>
                <a:lnTo>
                  <a:pt x="0" y="1338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2" name="TextBox 12"/>
          <p:cNvSpPr txBox="1"/>
          <p:nvPr/>
        </p:nvSpPr>
        <p:spPr>
          <a:xfrm>
            <a:off x="7157532" y="3485688"/>
            <a:ext cx="4173549" cy="708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241"/>
              </a:lnSpc>
            </a:pPr>
            <a:r>
              <a:rPr lang="en-US" sz="5403" spc="-297" dirty="0">
                <a:solidFill>
                  <a:srgbClr val="01594B"/>
                </a:solidFill>
                <a:latin typeface="Century Gothic 1"/>
              </a:rPr>
              <a:t>HCH2024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157532" y="4193912"/>
            <a:ext cx="4189663" cy="269493"/>
            <a:chOff x="0" y="0"/>
            <a:chExt cx="8379326" cy="538986"/>
          </a:xfrm>
        </p:grpSpPr>
        <p:grpSp>
          <p:nvGrpSpPr>
            <p:cNvPr id="14" name="Group 14"/>
            <p:cNvGrpSpPr/>
            <p:nvPr/>
          </p:nvGrpSpPr>
          <p:grpSpPr>
            <a:xfrm>
              <a:off x="1487337" y="0"/>
              <a:ext cx="5405849" cy="538986"/>
              <a:chOff x="0" y="0"/>
              <a:chExt cx="2339535" cy="233262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339535" cy="233262"/>
              </a:xfrm>
              <a:custGeom>
                <a:avLst/>
                <a:gdLst/>
                <a:ahLst/>
                <a:cxnLst/>
                <a:rect l="l" t="t" r="r" b="b"/>
                <a:pathLst>
                  <a:path w="2339535" h="233262">
                    <a:moveTo>
                      <a:pt x="0" y="0"/>
                    </a:moveTo>
                    <a:lnTo>
                      <a:pt x="2339535" y="0"/>
                    </a:lnTo>
                    <a:lnTo>
                      <a:pt x="2339535" y="233262"/>
                    </a:lnTo>
                    <a:lnTo>
                      <a:pt x="0" y="233262"/>
                    </a:lnTo>
                    <a:close/>
                  </a:path>
                </a:pathLst>
              </a:custGeom>
              <a:solidFill>
                <a:srgbClr val="01594B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800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9525"/>
                <a:ext cx="2339535" cy="22373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824"/>
                  </a:lnSpc>
                </a:pPr>
                <a:endParaRPr sz="800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94883"/>
              <a:ext cx="8379326" cy="322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266"/>
                </a:lnSpc>
              </a:pPr>
              <a:r>
                <a:rPr lang="en-US" sz="1141" spc="76">
                  <a:solidFill>
                    <a:srgbClr val="F0F8F7"/>
                  </a:solidFill>
                  <a:latin typeface="Century Gothic 1"/>
                </a:rPr>
                <a:t>PHOENIX, AZ • MAY 13-16, 2024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3238105" y="5441937"/>
            <a:ext cx="930527" cy="930527"/>
          </a:xfrm>
          <a:custGeom>
            <a:avLst/>
            <a:gdLst/>
            <a:ahLst/>
            <a:cxnLst/>
            <a:rect l="l" t="t" r="r" b="b"/>
            <a:pathLst>
              <a:path w="1395791" h="1395791">
                <a:moveTo>
                  <a:pt x="0" y="0"/>
                </a:moveTo>
                <a:lnTo>
                  <a:pt x="1395791" y="0"/>
                </a:lnTo>
                <a:lnTo>
                  <a:pt x="1395791" y="1395790"/>
                </a:lnTo>
                <a:lnTo>
                  <a:pt x="0" y="13957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9" name="Freeform 19"/>
          <p:cNvSpPr/>
          <p:nvPr/>
        </p:nvSpPr>
        <p:spPr>
          <a:xfrm flipH="1">
            <a:off x="1724273" y="5448787"/>
            <a:ext cx="468704" cy="342580"/>
          </a:xfrm>
          <a:custGeom>
            <a:avLst/>
            <a:gdLst/>
            <a:ahLst/>
            <a:cxnLst/>
            <a:rect l="l" t="t" r="r" b="b"/>
            <a:pathLst>
              <a:path w="703056" h="513870">
                <a:moveTo>
                  <a:pt x="703056" y="0"/>
                </a:moveTo>
                <a:lnTo>
                  <a:pt x="0" y="0"/>
                </a:lnTo>
                <a:lnTo>
                  <a:pt x="0" y="513870"/>
                </a:lnTo>
                <a:lnTo>
                  <a:pt x="703056" y="513870"/>
                </a:lnTo>
                <a:lnTo>
                  <a:pt x="7030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20" name="Freeform 20"/>
          <p:cNvSpPr/>
          <p:nvPr/>
        </p:nvSpPr>
        <p:spPr>
          <a:xfrm flipH="1">
            <a:off x="4379639" y="5480176"/>
            <a:ext cx="468704" cy="342580"/>
          </a:xfrm>
          <a:custGeom>
            <a:avLst/>
            <a:gdLst/>
            <a:ahLst/>
            <a:cxnLst/>
            <a:rect l="l" t="t" r="r" b="b"/>
            <a:pathLst>
              <a:path w="703056" h="513870">
                <a:moveTo>
                  <a:pt x="703057" y="0"/>
                </a:moveTo>
                <a:lnTo>
                  <a:pt x="0" y="0"/>
                </a:lnTo>
                <a:lnTo>
                  <a:pt x="0" y="513870"/>
                </a:lnTo>
                <a:lnTo>
                  <a:pt x="703057" y="513870"/>
                </a:lnTo>
                <a:lnTo>
                  <a:pt x="70305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21" name="Freeform 21"/>
          <p:cNvSpPr/>
          <p:nvPr/>
        </p:nvSpPr>
        <p:spPr>
          <a:xfrm>
            <a:off x="622297" y="5441937"/>
            <a:ext cx="930527" cy="930527"/>
          </a:xfrm>
          <a:custGeom>
            <a:avLst/>
            <a:gdLst/>
            <a:ahLst/>
            <a:cxnLst/>
            <a:rect l="l" t="t" r="r" b="b"/>
            <a:pathLst>
              <a:path w="1395791" h="1395791">
                <a:moveTo>
                  <a:pt x="0" y="0"/>
                </a:moveTo>
                <a:lnTo>
                  <a:pt x="1395791" y="0"/>
                </a:lnTo>
                <a:lnTo>
                  <a:pt x="1395791" y="1395790"/>
                </a:lnTo>
                <a:lnTo>
                  <a:pt x="0" y="13957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DFA79FF-AC97-CD3F-00BE-4D5C8FB220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888860" y="3153905"/>
            <a:ext cx="6064967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83"/>
              </a:lnSpc>
            </a:pPr>
            <a:r>
              <a:rPr lang="en-US" sz="1850" dirty="0">
                <a:solidFill>
                  <a:srgbClr val="272727"/>
                </a:solidFill>
                <a:latin typeface="Montserrat"/>
              </a:rPr>
              <a:t>Alex </a:t>
            </a:r>
            <a:r>
              <a:rPr lang="en-US" sz="1850" err="1">
                <a:solidFill>
                  <a:srgbClr val="272727"/>
                </a:solidFill>
                <a:latin typeface="Montserrat"/>
              </a:rPr>
              <a:t>Keuroghlian</a:t>
            </a:r>
            <a:r>
              <a:rPr lang="en-US" sz="1850" dirty="0">
                <a:solidFill>
                  <a:srgbClr val="272727"/>
                </a:solidFill>
                <a:latin typeface="Montserrat"/>
              </a:rPr>
              <a:t>, MD, MPH</a:t>
            </a:r>
            <a:endParaRPr lang="en-US" sz="1850" dirty="0">
              <a:latin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59553" y="2077297"/>
            <a:ext cx="6277447" cy="893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667"/>
              </a:lnSpc>
            </a:pPr>
            <a:r>
              <a:rPr lang="en-US" sz="2000" b="1" spc="-110" dirty="0">
                <a:solidFill>
                  <a:srgbClr val="272727"/>
                </a:solidFill>
                <a:latin typeface="Montserrat"/>
              </a:rPr>
              <a:t>Gender Affirming Care for Transgender and </a:t>
            </a:r>
            <a:endParaRPr lang="en-US" sz="2000" b="1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 algn="ctr">
              <a:lnSpc>
                <a:spcPts val="3667"/>
              </a:lnSpc>
            </a:pPr>
            <a:r>
              <a:rPr lang="en-US" sz="2000" b="1" spc="-110" dirty="0">
                <a:solidFill>
                  <a:srgbClr val="272727"/>
                </a:solidFill>
                <a:latin typeface="Montserrat"/>
              </a:rPr>
              <a:t>Gender Diverse People Experiencing Homelessness</a:t>
            </a:r>
            <a:endParaRPr lang="en-US" sz="2000" b="1">
              <a:latin typeface="Montserrat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1012B-0A6E-214C-A53D-7B7488CA9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All Staff To Mitigate Implicit Bias Against TGD People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AE4FB7-E50D-8948-AA93-1C3F77B24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371601"/>
            <a:ext cx="3803754" cy="4902021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38BB5-B816-E74B-A708-93C4164F6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091858"/>
            <a:ext cx="4876800" cy="351230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DAF7AC-F05B-E1DE-88AB-AC63CDBDBE33}"/>
              </a:ext>
            </a:extLst>
          </p:cNvPr>
          <p:cNvSpPr txBox="1"/>
          <p:nvPr/>
        </p:nvSpPr>
        <p:spPr>
          <a:xfrm>
            <a:off x="7924800" y="5939135"/>
            <a:ext cx="335280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+mn-lt"/>
              </a:rPr>
              <a:t>	</a:t>
            </a:r>
            <a:r>
              <a:rPr lang="en-US" sz="1500" dirty="0">
                <a:latin typeface="+mn-lt"/>
              </a:rPr>
              <a:t>McDowell et al. (2015)</a:t>
            </a:r>
          </a:p>
        </p:txBody>
      </p:sp>
    </p:spTree>
    <p:extLst>
      <p:ext uri="{BB962C8B-B14F-4D97-AF65-F5344CB8AC3E}">
        <p14:creationId xmlns:p14="http://schemas.microsoft.com/office/powerpoint/2010/main" val="970411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D1453F-7F25-244C-9C01-5D1B1F38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97274"/>
            <a:ext cx="9144000" cy="546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43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FB907-8706-594C-8A17-64F728FFE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Prevalence of Status Quo Interventions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BAE5B-3704-0A4F-B6CE-BD4C963C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997" y="2057400"/>
            <a:ext cx="8548006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2902CF-5FE8-3B47-EBCA-D519F3BE27B6}"/>
              </a:ext>
            </a:extLst>
          </p:cNvPr>
          <p:cNvSpPr txBox="1"/>
          <p:nvPr/>
        </p:nvSpPr>
        <p:spPr>
          <a:xfrm>
            <a:off x="7688580" y="6443246"/>
            <a:ext cx="252222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>
                <a:latin typeface="+mn-lt"/>
              </a:rPr>
              <a:t>Turban et al., 2019</a:t>
            </a:r>
          </a:p>
        </p:txBody>
      </p:sp>
    </p:spTree>
    <p:extLst>
      <p:ext uri="{BB962C8B-B14F-4D97-AF65-F5344CB8AC3E}">
        <p14:creationId xmlns:p14="http://schemas.microsoft.com/office/powerpoint/2010/main" val="1689540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FB907-8706-594C-8A17-64F728FFE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Gender Identity Conversion Efforts Across the United States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81821-69FA-ED41-AA16-634D3D670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58" y="1447800"/>
            <a:ext cx="7840684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08439F-79F8-47F5-C8BB-843615D04FDD}"/>
              </a:ext>
            </a:extLst>
          </p:cNvPr>
          <p:cNvSpPr txBox="1"/>
          <p:nvPr/>
        </p:nvSpPr>
        <p:spPr>
          <a:xfrm>
            <a:off x="7688580" y="6443246"/>
            <a:ext cx="252222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>
                <a:latin typeface="+mn-lt"/>
              </a:rPr>
              <a:t>Turban et al., 2019</a:t>
            </a:r>
          </a:p>
        </p:txBody>
      </p:sp>
    </p:spTree>
    <p:extLst>
      <p:ext uri="{BB962C8B-B14F-4D97-AF65-F5344CB8AC3E}">
        <p14:creationId xmlns:p14="http://schemas.microsoft.com/office/powerpoint/2010/main" val="1128354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35C89-F403-224D-B364-610A2AB0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Conversion Efforts Associated with Increased Odds of Suicide Attempts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638AB-28A9-6344-A6B1-EA833D0197B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81200" y="3962400"/>
            <a:ext cx="8229600" cy="2438400"/>
          </a:xfrm>
        </p:spPr>
        <p:txBody>
          <a:bodyPr/>
          <a:lstStyle/>
          <a:p>
            <a:pPr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/>
              <a:t>Lifetime exposure associated with: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100" dirty="0"/>
              <a:t>lifetime suicidal attempt (</a:t>
            </a:r>
            <a:r>
              <a:rPr lang="en-US" sz="2100" dirty="0" err="1"/>
              <a:t>aOR</a:t>
            </a:r>
            <a:r>
              <a:rPr lang="en-US" sz="2100" dirty="0"/>
              <a:t> 2.27; 95% CI 1.09 to 2.24; </a:t>
            </a:r>
            <a:r>
              <a:rPr lang="en-US" sz="2100" i="1" dirty="0"/>
              <a:t>P</a:t>
            </a:r>
            <a:r>
              <a:rPr lang="en-US" sz="2100" dirty="0"/>
              <a:t>&lt;.001) </a:t>
            </a:r>
          </a:p>
          <a:p>
            <a:pPr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/>
              <a:t>Exposure before age 10 associated with: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100" dirty="0"/>
              <a:t>lifetime suicide attempt (</a:t>
            </a:r>
            <a:r>
              <a:rPr lang="en-US" sz="2100" dirty="0" err="1"/>
              <a:t>aOR</a:t>
            </a:r>
            <a:r>
              <a:rPr lang="en-US" sz="2100" dirty="0"/>
              <a:t> 4.15; 95% CI, 2.44-7.69; </a:t>
            </a:r>
            <a:r>
              <a:rPr lang="en-US" sz="2100" i="1" dirty="0"/>
              <a:t>P</a:t>
            </a:r>
            <a:r>
              <a:rPr lang="en-US" sz="2100" dirty="0"/>
              <a:t>&lt;0.001)</a:t>
            </a:r>
          </a:p>
          <a:p>
            <a:pPr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/>
              <a:t>No difference in outcomes between conversion efforts by religious advisors versus secular-type professionals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070D8-5AAB-1B39-4C7F-E535A204B9B1}"/>
              </a:ext>
            </a:extLst>
          </p:cNvPr>
          <p:cNvSpPr txBox="1"/>
          <p:nvPr/>
        </p:nvSpPr>
        <p:spPr>
          <a:xfrm>
            <a:off x="7688580" y="6443246"/>
            <a:ext cx="252222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>
                <a:latin typeface="+mn-lt"/>
              </a:rPr>
              <a:t>Turban et al.,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D50DB9-1DB9-C1A6-FFE1-A3B0C0193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989" y="1372396"/>
            <a:ext cx="8392022" cy="27209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7647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F42FE-4CD1-524E-9092-FF6D6FF3B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 Two: Asking Communities What Health Care They Want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6DEDCB-4A25-5E4F-B0DF-40D48E47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875309"/>
            <a:ext cx="9525000" cy="310738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C6B733-2F17-BA4D-9A42-6BFA9DBC0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682" y="5344113"/>
            <a:ext cx="1752636" cy="439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4177AD-AED0-1D40-8024-B1C79E235AF7}"/>
              </a:ext>
            </a:extLst>
          </p:cNvPr>
          <p:cNvSpPr txBox="1"/>
          <p:nvPr/>
        </p:nvSpPr>
        <p:spPr>
          <a:xfrm>
            <a:off x="2667000" y="5792965"/>
            <a:ext cx="685800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4572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atin typeface="Arial Rounded MT Bold" panose="020F0704030504030204" pitchFamily="34" charset="0"/>
                <a:sym typeface="Montserrat Regular"/>
              </a:rPr>
              <a:t>Plan and Act for Transgender Health</a:t>
            </a:r>
          </a:p>
        </p:txBody>
      </p:sp>
    </p:spTree>
    <p:extLst>
      <p:ext uri="{BB962C8B-B14F-4D97-AF65-F5344CB8AC3E}">
        <p14:creationId xmlns:p14="http://schemas.microsoft.com/office/powerpoint/2010/main" val="1020148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711CE6-8E68-18CA-575F-002F232C0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8" y="990600"/>
            <a:ext cx="11739563" cy="39529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D731F2-4268-0902-DB03-0ED805007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5181600"/>
            <a:ext cx="24765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09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FCCBC4-0454-B4F6-D286-A24C224A1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190" y="525901"/>
            <a:ext cx="8609619" cy="5806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8DCB6-CB19-A3FF-0C49-5036B848056F}"/>
              </a:ext>
            </a:extLst>
          </p:cNvPr>
          <p:cNvSpPr txBox="1"/>
          <p:nvPr/>
        </p:nvSpPr>
        <p:spPr>
          <a:xfrm>
            <a:off x="9448800" y="6294014"/>
            <a:ext cx="3276600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+mn-lt"/>
              </a:rPr>
              <a:t>https://</a:t>
            </a:r>
            <a:r>
              <a:rPr lang="en-US" sz="1500" dirty="0" err="1">
                <a:solidFill>
                  <a:schemeClr val="tx1"/>
                </a:solidFill>
                <a:latin typeface="+mn-lt"/>
              </a:rPr>
              <a:t>translegislation.com</a:t>
            </a:r>
            <a:r>
              <a:rPr lang="en-US" sz="1500" dirty="0">
                <a:solidFill>
                  <a:schemeClr val="tx1"/>
                </a:solidFill>
                <a:latin typeface="+mn-lt"/>
              </a:rPr>
              <a:t>/learn</a:t>
            </a:r>
          </a:p>
        </p:txBody>
      </p:sp>
    </p:spTree>
    <p:extLst>
      <p:ext uri="{BB962C8B-B14F-4D97-AF65-F5344CB8AC3E}">
        <p14:creationId xmlns:p14="http://schemas.microsoft.com/office/powerpoint/2010/main" val="159409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B6E7B9-AB00-CBF4-2C4F-002A0E543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254" y="379849"/>
            <a:ext cx="9003546" cy="760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52261C-4A54-D671-3A74-42DA5B876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4030217"/>
            <a:ext cx="1537138" cy="192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9D973-1BCA-9C9A-F432-DB49378DF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1" y="1219201"/>
            <a:ext cx="1174339" cy="2811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D7776-9240-5139-02AD-2402F9D13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746" y="1219200"/>
            <a:ext cx="6636250" cy="50970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5544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2CCFC-5008-F341-B0B3-57A6EC94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81000"/>
            <a:ext cx="9995892" cy="1143000"/>
          </a:xfrm>
        </p:spPr>
        <p:txBody>
          <a:bodyPr>
            <a:normAutofit/>
          </a:bodyPr>
          <a:lstStyle/>
          <a:p>
            <a:r>
              <a:rPr lang="en-US" dirty="0"/>
              <a:t>Social Gender Affirmation for Youth Associated with Good Adult Mental Health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43CD2-C11F-604E-A653-7C0A0B1E8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108" y="1828800"/>
            <a:ext cx="8561785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3C8BEE-79FD-9447-857C-3468C447D809}"/>
              </a:ext>
            </a:extLst>
          </p:cNvPr>
          <p:cNvSpPr/>
          <p:nvPr/>
        </p:nvSpPr>
        <p:spPr>
          <a:xfrm>
            <a:off x="4876800" y="1828800"/>
            <a:ext cx="2590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70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0" y="1676403"/>
            <a:ext cx="12192000" cy="2209799"/>
          </a:xfrm>
        </p:spPr>
        <p:txBody>
          <a:bodyPr/>
          <a:lstStyle/>
          <a:p>
            <a:r>
              <a:rPr lang="en-US" dirty="0"/>
              <a:t>Care for Transgender and Gender Diverse People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06402" y="4267200"/>
            <a:ext cx="11277599" cy="1524000"/>
          </a:xfrm>
        </p:spPr>
        <p:txBody>
          <a:bodyPr/>
          <a:lstStyle/>
          <a:p>
            <a:r>
              <a:rPr lang="en-US" sz="2400" dirty="0"/>
              <a:t>Alex S. Keuroghlian, MD, MPH</a:t>
            </a:r>
          </a:p>
          <a:p>
            <a:r>
              <a:rPr lang="en-US" sz="2000" dirty="0"/>
              <a:t>Michele and Howard J Kessler Chair and Director, MGH Division of Public and Community Psychiatry</a:t>
            </a:r>
          </a:p>
          <a:p>
            <a:r>
              <a:rPr lang="en-US" sz="2000" dirty="0"/>
              <a:t>Associate Chief, Public and Community Psychiatry, MGH Department of Psychiatry</a:t>
            </a:r>
          </a:p>
          <a:p>
            <a:r>
              <a:rPr lang="en-US" sz="2000" dirty="0"/>
              <a:t>Associate Professor of Psychiatry, Harvard Medical School</a:t>
            </a:r>
          </a:p>
          <a:p>
            <a:r>
              <a:rPr lang="en-US" sz="2000" dirty="0"/>
              <a:t>Principal Investigator, National LGBTQIA+ Health Education Center at The Fenway Institute</a:t>
            </a:r>
          </a:p>
          <a:p>
            <a:pPr lvl="0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53100" y="327660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641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DDAA-EC73-114D-BCB6-0F759D012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Pubertal Suppression Associated with Decreased Lifetime Suicidal Ideation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FA88C-53A6-CF4B-81D4-BB98F9451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447800"/>
            <a:ext cx="2971800" cy="555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02AA7F-3FDB-1C45-9434-01FA664FD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133954"/>
            <a:ext cx="8686800" cy="15089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3D3F0C-C7E5-654A-8C72-9D824A1F4D97}"/>
              </a:ext>
            </a:extLst>
          </p:cNvPr>
          <p:cNvSpPr/>
          <p:nvPr/>
        </p:nvSpPr>
        <p:spPr>
          <a:xfrm>
            <a:off x="1676400" y="1447800"/>
            <a:ext cx="8686800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FEED8-74CA-1D4C-BCA7-0FC2D749C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679" y="3962400"/>
            <a:ext cx="5708643" cy="1115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D7E970-DA1C-414C-97EB-15E7FD13C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3810001"/>
            <a:ext cx="1511300" cy="473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E6278B-CE55-024F-9F06-023C43FF2F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5302881"/>
            <a:ext cx="7010400" cy="957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74BADE-BCD8-5942-AB70-DE143F94FE51}"/>
              </a:ext>
            </a:extLst>
          </p:cNvPr>
          <p:cNvSpPr/>
          <p:nvPr/>
        </p:nvSpPr>
        <p:spPr>
          <a:xfrm>
            <a:off x="3048001" y="3810000"/>
            <a:ext cx="5902321" cy="126769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25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97D74-BD3A-EA4C-B532-FE9825D84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515600" cy="1143000"/>
          </a:xfrm>
        </p:spPr>
        <p:txBody>
          <a:bodyPr>
            <a:normAutofit/>
          </a:bodyPr>
          <a:lstStyle/>
          <a:p>
            <a:r>
              <a:rPr lang="en-US" dirty="0"/>
              <a:t>Gender-affirming Hormones in Adolescence Associated with Better Adult Mental Health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10CA80-3BC8-4C43-8997-185D9D9A6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755" y="1371600"/>
            <a:ext cx="7726491" cy="24248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F1E030-F288-B846-9515-4C5708BC5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891" y="4010890"/>
            <a:ext cx="7006218" cy="2286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8431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90BF-76A9-1745-8BFE-71916D3A6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28600"/>
            <a:ext cx="8915400" cy="1143000"/>
          </a:xfrm>
        </p:spPr>
        <p:txBody>
          <a:bodyPr>
            <a:normAutofit/>
          </a:bodyPr>
          <a:lstStyle/>
          <a:p>
            <a:r>
              <a:rPr lang="en-US" dirty="0"/>
              <a:t>Gender-affirming Surgeries Associated with Decreased Odds of Suicide Attempts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F4107-0EF2-1D4F-9A9E-04C9E1582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322" y="1600201"/>
            <a:ext cx="8534879" cy="63961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8E722B-7942-DC41-8D54-5CE6781F07DF}"/>
              </a:ext>
            </a:extLst>
          </p:cNvPr>
          <p:cNvSpPr/>
          <p:nvPr/>
        </p:nvSpPr>
        <p:spPr>
          <a:xfrm>
            <a:off x="1827184" y="3954327"/>
            <a:ext cx="8763000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FE38AD-4607-534D-904A-EA7F4E999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320" y="4114800"/>
            <a:ext cx="8534880" cy="20673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9624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3232-21AE-E748-9B3D-2EAFF536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28600"/>
            <a:ext cx="8991600" cy="1143000"/>
          </a:xfrm>
        </p:spPr>
        <p:txBody>
          <a:bodyPr>
            <a:normAutofit/>
          </a:bodyPr>
          <a:lstStyle/>
          <a:p>
            <a:r>
              <a:rPr lang="en-US" dirty="0"/>
              <a:t>Gender-affirming Hair Removal Associated with Decreased Suicidal Ideation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D26E2D-FFB0-C247-8427-7016064B4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30" y="2817259"/>
            <a:ext cx="6209320" cy="2248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A5FE5E-2530-6C4D-8724-7CE0FC07F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31" y="5256302"/>
            <a:ext cx="2543061" cy="1117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7257A5-ED4E-0E4A-A219-67E2B3C1B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5644988"/>
            <a:ext cx="1949450" cy="690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3575B7-829A-604F-82C0-96CA2B155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2930" y="1478146"/>
            <a:ext cx="1580170" cy="1053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0492B-4CF4-2B4F-A37D-70C807641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500" y="1371600"/>
            <a:ext cx="4508500" cy="12302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A9749A-DBF3-484B-9CC2-7FF4DF048597}"/>
              </a:ext>
            </a:extLst>
          </p:cNvPr>
          <p:cNvSpPr/>
          <p:nvPr/>
        </p:nvSpPr>
        <p:spPr>
          <a:xfrm>
            <a:off x="2819400" y="1371600"/>
            <a:ext cx="6292850" cy="123028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6578A1-ED5A-8C45-BF14-D6DA2E15D30A}"/>
              </a:ext>
            </a:extLst>
          </p:cNvPr>
          <p:cNvSpPr/>
          <p:nvPr/>
        </p:nvSpPr>
        <p:spPr>
          <a:xfrm>
            <a:off x="2819400" y="2817258"/>
            <a:ext cx="6324600" cy="355676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04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A01C4-3926-7DB2-2017-2C4DDBF7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19" y="152400"/>
            <a:ext cx="0" cy="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6B2E54-E6A9-B405-90F4-0015B18E3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19" y="685800"/>
            <a:ext cx="6330565" cy="31813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9193F-6A26-EE22-08FA-E1B82A0C0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819" y="685800"/>
            <a:ext cx="4175581" cy="556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8190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F52D8-22A3-BC90-0209-51DD443AD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50580"/>
            <a:ext cx="9144000" cy="10668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algn="ctr"/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2023 IND510M.3 Disinformation Campaign</a:t>
            </a:r>
            <a:br>
              <a:rPr lang="en-US" dirty="0">
                <a:solidFill>
                  <a:srgbClr val="C00000"/>
                </a:solidFill>
              </a:rPr>
            </a:b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A5BFF-2D10-F6B8-9544-86BDD0218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666235"/>
            <a:ext cx="4572000" cy="794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7B9507-2B9E-71C3-4115-F2A37BBBD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489" y="2579292"/>
            <a:ext cx="3721410" cy="931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857101-7031-3391-7BA0-94E89969C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013" y="2551768"/>
            <a:ext cx="5116499" cy="529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38982B-A57B-4545-DA19-B030C50C8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544" y="1675953"/>
            <a:ext cx="3785461" cy="735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7BFCEE-ED1F-D488-FCBF-459A98E67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3778826"/>
            <a:ext cx="7772400" cy="561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583401-4802-9B85-5D5E-33686D1887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035" y="4765876"/>
            <a:ext cx="4222476" cy="13893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71C78F-C48E-FE2E-C539-39E816DC74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0392" y="1675953"/>
            <a:ext cx="5183765" cy="2406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6FDA6C-67C1-38B0-C9A6-4F4FAD67A8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391" y="5638800"/>
            <a:ext cx="2921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3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F52D8-22A3-BC90-0209-51DD443AD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78861"/>
            <a:ext cx="9144000" cy="10668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algn="ctr"/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Fact-checking Response by Reputable Journalists</a:t>
            </a:r>
            <a:br>
              <a:rPr lang="en-US" dirty="0">
                <a:solidFill>
                  <a:srgbClr val="C00000"/>
                </a:solidFill>
              </a:rPr>
            </a:br>
            <a:endParaRPr lang="en-US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089FD4-93D0-0676-8F90-486432E33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186" y="3640113"/>
            <a:ext cx="4631678" cy="4558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B7FC44-82A7-C092-E29F-377937E73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122" y="4286569"/>
            <a:ext cx="4860758" cy="2038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F9AA80-AE1E-203C-026B-71203C6B8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053" y="1541450"/>
            <a:ext cx="4957011" cy="1916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86F9D0-4979-1896-C0B4-833A2D5B8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057" y="5061968"/>
            <a:ext cx="4194067" cy="1185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129AA4-6A9B-7407-3C71-DFDB6DC63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175" y="4045438"/>
            <a:ext cx="4191949" cy="4274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A155DD-98DA-03B7-61F6-E37F8F8926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9800" y="2640187"/>
            <a:ext cx="4030579" cy="756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BB43B3-1C24-C1AC-1807-966568FD5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9799" y="1654152"/>
            <a:ext cx="4030585" cy="45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4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850AE-109C-8249-95AB-F08C2CD1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“</a:t>
            </a:r>
            <a:r>
              <a:rPr lang="en-US" dirty="0" err="1"/>
              <a:t>Detransition</a:t>
            </a:r>
            <a:r>
              <a:rPr lang="en-US" dirty="0"/>
              <a:t>” and Dynamic Gender Presentations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03CC3B-192C-994E-A19E-DC9DA1F15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451639"/>
            <a:ext cx="6705600" cy="48729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9764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850AE-109C-8249-95AB-F08C2CD1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“</a:t>
            </a:r>
            <a:r>
              <a:rPr lang="en-US" dirty="0" err="1"/>
              <a:t>Detransition</a:t>
            </a:r>
            <a:r>
              <a:rPr lang="en-US" dirty="0"/>
              <a:t>” and Dynamic Gender Presentations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D83AB-AEC3-E94A-8680-E65C5DF1D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51" y="1447800"/>
            <a:ext cx="6817498" cy="1775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626387-91AD-3D46-8256-5F75A08EE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842717"/>
            <a:ext cx="5486400" cy="983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12D772-5E5D-5E48-B774-061640245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254" y="3826429"/>
            <a:ext cx="3212346" cy="4022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5E46AB-8EB4-164D-9E63-564CE89F6911}"/>
              </a:ext>
            </a:extLst>
          </p:cNvPr>
          <p:cNvSpPr/>
          <p:nvPr/>
        </p:nvSpPr>
        <p:spPr>
          <a:xfrm>
            <a:off x="2819400" y="2842717"/>
            <a:ext cx="1143000" cy="699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622241-E3BF-9145-B19B-920C0A733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900" y="4544134"/>
            <a:ext cx="6073540" cy="1348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568430-8A0F-DF48-948D-3F64E2E83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255" y="5580756"/>
            <a:ext cx="3059946" cy="6604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30A120-C286-DA40-BA0E-BD6816C74C8B}"/>
              </a:ext>
            </a:extLst>
          </p:cNvPr>
          <p:cNvSpPr/>
          <p:nvPr/>
        </p:nvSpPr>
        <p:spPr>
          <a:xfrm>
            <a:off x="3124200" y="5580755"/>
            <a:ext cx="1893054" cy="345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B7C75F-5704-AF4C-949A-67A3852DD391}"/>
              </a:ext>
            </a:extLst>
          </p:cNvPr>
          <p:cNvSpPr/>
          <p:nvPr/>
        </p:nvSpPr>
        <p:spPr>
          <a:xfrm>
            <a:off x="2687251" y="1447800"/>
            <a:ext cx="6817498" cy="1090116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2667F0-A379-D04B-8C1D-9C11D74E3295}"/>
              </a:ext>
            </a:extLst>
          </p:cNvPr>
          <p:cNvSpPr/>
          <p:nvPr/>
        </p:nvSpPr>
        <p:spPr>
          <a:xfrm>
            <a:off x="4070728" y="2842717"/>
            <a:ext cx="4235073" cy="138594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5422D2-F0CA-4446-BB6B-664B06347F5D}"/>
              </a:ext>
            </a:extLst>
          </p:cNvPr>
          <p:cNvSpPr/>
          <p:nvPr/>
        </p:nvSpPr>
        <p:spPr>
          <a:xfrm>
            <a:off x="3390900" y="4544134"/>
            <a:ext cx="6073540" cy="1803783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0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AADDB-03B3-8572-B41B-58E766AD9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2272"/>
            <a:ext cx="9563100" cy="1143000"/>
          </a:xfrm>
        </p:spPr>
        <p:txBody>
          <a:bodyPr>
            <a:normAutofit/>
          </a:bodyPr>
          <a:lstStyle/>
          <a:p>
            <a:r>
              <a:rPr lang="en-US" dirty="0"/>
              <a:t>Debunking “Social Contagion” Narrative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D4A8CF-50CB-70FD-3148-A8432D5D5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850" y="2434683"/>
            <a:ext cx="8930300" cy="22934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FE8EF-8E96-14EE-0E08-64C30A667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6074228"/>
            <a:ext cx="2971800" cy="55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31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Medical Education 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sz="2000" u="sng" dirty="0"/>
              <a:t>Program Faculty</a:t>
            </a:r>
            <a:r>
              <a:rPr lang="en-US" sz="2000" dirty="0"/>
              <a:t>: Alex S. Keuroghlian, MD, MPH; </a:t>
            </a:r>
          </a:p>
          <a:p>
            <a:r>
              <a:rPr lang="en-US" sz="2000" u="sng" dirty="0"/>
              <a:t>Current Position</a:t>
            </a:r>
            <a:r>
              <a:rPr lang="en-US" sz="2000" dirty="0"/>
              <a:t>: Michele and Howard J Kessler Chair and Director, Division of Public and Community Psychiatry at Massachusetts General Hospital; Director, Division of Education and Training at The Fenway Institute; Associate Professor of Psychiatry, Harvard Medical School</a:t>
            </a:r>
          </a:p>
          <a:p>
            <a:r>
              <a:rPr lang="en-US" sz="2000" u="sng" dirty="0"/>
              <a:t>Disclosure</a:t>
            </a:r>
            <a:r>
              <a:rPr lang="en-US" sz="2000" dirty="0"/>
              <a:t>: Royalties as editor of McGraw Hill Education textbook on transgender and gender diverse health care and an American Psychiatric Association textbook on gender-affirming psychiatric care 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0093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7F498-0FFA-269E-E201-00F079C48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Adolescent Realization of Gender Identity Is Common among Transgender Adults; Disclosure Usually Takes Years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73EE14-ED93-82C6-76EA-6980CEAFD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26106"/>
            <a:ext cx="9906000" cy="205248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21B761-BE5A-1555-854D-143F14A3B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4038600"/>
            <a:ext cx="1397000" cy="1136022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65851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0E10853-96BD-C827-47F3-041432EB4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Developing Guidelines for Gender-affirming Health Care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FFF7E1-B10E-1E80-E4F9-8FD1610B1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24" y="2438401"/>
            <a:ext cx="5615711" cy="1219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D42239-0B8D-DB23-849F-CFA9BD2DF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481" y="1056445"/>
            <a:ext cx="4338083" cy="25919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D8CD40-EE5F-A8F4-0600-6E0E3917B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482" y="3808837"/>
            <a:ext cx="4926162" cy="25919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7370A4-38F5-32BC-CB16-6825FF09C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185" y="3819971"/>
            <a:ext cx="4662178" cy="17639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362B03-5756-01D9-6519-634D8686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392" y="1289482"/>
            <a:ext cx="4912971" cy="100101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5081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Substance Use Disorders among TGD Adults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4294967295"/>
          </p:nvPr>
        </p:nvSpPr>
        <p:spPr>
          <a:xfrm>
            <a:off x="7315200" y="1375569"/>
            <a:ext cx="4114800" cy="477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dirty="0"/>
              <a:t>Among 452 TGD adults, increased odds of SUD treatment history plus recent substance use were associated with:</a:t>
            </a:r>
          </a:p>
          <a:p>
            <a:pPr lvl="1"/>
            <a:r>
              <a:rPr lang="en-US" sz="2100" dirty="0"/>
              <a:t>intimate partner violence</a:t>
            </a:r>
          </a:p>
          <a:p>
            <a:pPr lvl="1"/>
            <a:r>
              <a:rPr lang="en-US" sz="2100" dirty="0"/>
              <a:t>PTSD</a:t>
            </a:r>
          </a:p>
          <a:p>
            <a:pPr lvl="1"/>
            <a:r>
              <a:rPr lang="en-US" sz="2100" dirty="0"/>
              <a:t>public accommodations discrimination</a:t>
            </a:r>
          </a:p>
          <a:p>
            <a:pPr lvl="1"/>
            <a:r>
              <a:rPr lang="en-US" sz="2100" dirty="0"/>
              <a:t>unstable housing</a:t>
            </a:r>
          </a:p>
          <a:p>
            <a:pPr lvl="1"/>
            <a:r>
              <a:rPr lang="en-US" sz="2100" dirty="0"/>
              <a:t>sex work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Higher SUD prevalence increasingly viewed as downstream effects of chronic gender minority stress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72600" y="6149183"/>
            <a:ext cx="28469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n-lt"/>
              </a:rPr>
              <a:t>Keuroghlian </a:t>
            </a:r>
            <a:r>
              <a:rPr lang="en-US" sz="1500" i="1" dirty="0">
                <a:latin typeface="+mn-lt"/>
              </a:rPr>
              <a:t>et al</a:t>
            </a:r>
            <a:r>
              <a:rPr lang="en-US" sz="1500" dirty="0">
                <a:latin typeface="+mn-lt"/>
              </a:rPr>
              <a:t>. (2015)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0ED10-D34E-27F5-934A-1058C377B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13541"/>
            <a:ext cx="6324600" cy="324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1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838200"/>
          </a:xfrm>
        </p:spPr>
        <p:txBody>
          <a:bodyPr/>
          <a:lstStyle/>
          <a:p>
            <a:r>
              <a:rPr lang="en-US" dirty="0"/>
              <a:t>Alcohol Research with TGD Populations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5115047" y="1219200"/>
            <a:ext cx="6695953" cy="4800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Recommendations: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Being explicit as to whether and how sex assigned at birth, current sex-based physiology, and/or social gender are operationalized and relevant for research questions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Expanding repertoire of alcohol measures to include those not contingent on sex or gender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Testing psychometric performance of established screening instruments (e.g., AUDIT) with TGD populations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Shifting beyond cross-sectional study designs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Shared decision-making in counseling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20200" y="58674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	</a:t>
            </a:r>
          </a:p>
          <a:p>
            <a:r>
              <a:rPr lang="en-US" sz="1800" dirty="0">
                <a:latin typeface="+mn-lt"/>
              </a:rPr>
              <a:t>	 </a:t>
            </a:r>
            <a:r>
              <a:rPr lang="en-US" sz="1500" dirty="0">
                <a:latin typeface="+mn-lt"/>
              </a:rPr>
              <a:t>Gilbert et al. (2018)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85C9D-7C5E-48AF-DF33-AE03F619A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47" y="2268120"/>
            <a:ext cx="4648200" cy="232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9506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8DA030-7D49-B342-9D99-1F6B7F8B0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72954"/>
            <a:ext cx="5410200" cy="28466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CB395A-86B0-DE44-1126-15AFCDA6BCF7}"/>
              </a:ext>
            </a:extLst>
          </p:cNvPr>
          <p:cNvSpPr txBox="1"/>
          <p:nvPr/>
        </p:nvSpPr>
        <p:spPr>
          <a:xfrm>
            <a:off x="7696200" y="5897016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	</a:t>
            </a:r>
          </a:p>
          <a:p>
            <a:r>
              <a:rPr lang="en-US" sz="1800" dirty="0">
                <a:latin typeface="+mn-lt"/>
              </a:rPr>
              <a:t>	 </a:t>
            </a:r>
            <a:r>
              <a:rPr lang="en-US" sz="1500" dirty="0">
                <a:latin typeface="+mn-lt"/>
              </a:rPr>
              <a:t>Arellano-Anderson and Keuroghlian (</a:t>
            </a:r>
            <a:r>
              <a:rPr lang="en-US" sz="1500" i="1" dirty="0">
                <a:latin typeface="+mn-lt"/>
              </a:rPr>
              <a:t>2020</a:t>
            </a:r>
            <a:r>
              <a:rPr lang="en-US" sz="1500" dirty="0">
                <a:latin typeface="+mn-lt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95A27-3D50-A018-C43C-54C731128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807" y="2957694"/>
            <a:ext cx="7731793" cy="32624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980997A-4D90-238E-048F-CCE668124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11734800" cy="762000"/>
          </a:xfrm>
        </p:spPr>
        <p:txBody>
          <a:bodyPr/>
          <a:lstStyle/>
          <a:p>
            <a:r>
              <a:rPr lang="en-US" dirty="0"/>
              <a:t>Unhealthy Alcohol Use Guidelines Often Exclude TGD People</a:t>
            </a:r>
          </a:p>
        </p:txBody>
      </p:sp>
    </p:spTree>
    <p:extLst>
      <p:ext uri="{BB962C8B-B14F-4D97-AF65-F5344CB8AC3E}">
        <p14:creationId xmlns:p14="http://schemas.microsoft.com/office/powerpoint/2010/main" val="1410399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52C51-2FED-D24C-819B-24F44CBDE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Opioid Use Disorders among TGD People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BF23E-DD0E-4148-A4FF-23E74DC728C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38900" y="1419225"/>
            <a:ext cx="5486400" cy="4800600"/>
          </a:xfrm>
        </p:spPr>
        <p:txBody>
          <a:bodyPr/>
          <a:lstStyle/>
          <a:p>
            <a:r>
              <a:rPr lang="en-US" dirty="0"/>
              <a:t>Transgender middle school and high school students more than twice as likely to report recent prescription pain medication use compared to other students </a:t>
            </a:r>
          </a:p>
          <a:p>
            <a:r>
              <a:rPr lang="en-US" dirty="0"/>
              <a:t>Transgender adults on Medicare have increased prevalence of chronic pain compared to cisgender (non-transgender) adults.</a:t>
            </a:r>
            <a:endParaRPr lang="en-US" baseline="30000" dirty="0"/>
          </a:p>
          <a:p>
            <a:r>
              <a:rPr lang="en-US" dirty="0"/>
              <a:t>Transgender patients may be at increased risk post-operatively of developing an opioid use disorder.</a:t>
            </a:r>
          </a:p>
          <a:p>
            <a:pPr marL="3657600" lvl="8" indent="0">
              <a:buNone/>
            </a:pPr>
            <a:endParaRPr lang="en-US" dirty="0"/>
          </a:p>
          <a:p>
            <a:pPr marL="3657600" lvl="8" indent="0">
              <a:buNone/>
            </a:pPr>
            <a:r>
              <a:rPr lang="en-US" dirty="0"/>
              <a:t>De Pedro </a:t>
            </a:r>
            <a:r>
              <a:rPr lang="en-US" i="1" dirty="0"/>
              <a:t>et al. </a:t>
            </a:r>
            <a:r>
              <a:rPr lang="en-US" dirty="0"/>
              <a:t>(2017); Dragon </a:t>
            </a:r>
            <a:r>
              <a:rPr lang="en-US" i="1" dirty="0"/>
              <a:t>et al.</a:t>
            </a:r>
            <a:r>
              <a:rPr lang="en-US" dirty="0"/>
              <a:t> (2017)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2F670-E821-5AE7-8606-56015AABB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09700"/>
            <a:ext cx="5791200" cy="307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73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10820400" cy="914400"/>
          </a:xfrm>
        </p:spPr>
        <p:txBody>
          <a:bodyPr>
            <a:normAutofit/>
          </a:bodyPr>
          <a:lstStyle/>
          <a:p>
            <a:r>
              <a:rPr lang="en-US" dirty="0"/>
              <a:t>Cognitive-behavioral Therapy for Substance Use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Adapting selected topics and practice exercises from the manual by Carroll</a:t>
            </a:r>
            <a:endParaRPr lang="en-US" sz="2400" baseline="300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u="sng" dirty="0"/>
              <a:t>Focus: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Coping With Craving (triggers, managing cues, craving control)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Shoring Up Motivation and Commitment (clarifying and prioritizing goals, addressing ambivalence)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Refusal Skills and Assertiveness (substance refusal skills, passive/aggressive/assertive responding)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All-Purpose Coping Plan (anticipating high-risk situations, personal coping plan)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HIV Risk Reduction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C521D0-932D-36F6-7E5C-62C18B141116}"/>
              </a:ext>
            </a:extLst>
          </p:cNvPr>
          <p:cNvSpPr txBox="1"/>
          <p:nvPr/>
        </p:nvSpPr>
        <p:spPr>
          <a:xfrm>
            <a:off x="8420099" y="6153835"/>
            <a:ext cx="3581401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dirty="0">
                <a:latin typeface="+mn-lt"/>
              </a:rPr>
              <a:t>Girouard et al. (2019)</a:t>
            </a:r>
          </a:p>
        </p:txBody>
      </p:sp>
    </p:spTree>
    <p:extLst>
      <p:ext uri="{BB962C8B-B14F-4D97-AF65-F5344CB8AC3E}">
        <p14:creationId xmlns:p14="http://schemas.microsoft.com/office/powerpoint/2010/main" val="347223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10896600" cy="838200"/>
          </a:xfrm>
        </p:spPr>
        <p:txBody>
          <a:bodyPr>
            <a:normAutofit/>
          </a:bodyPr>
          <a:lstStyle/>
          <a:p>
            <a:r>
              <a:rPr lang="en-US" dirty="0"/>
              <a:t>Cognitive-behavioral Therapy for Substance Use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Possible tailoring for TGD people: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Minority stress-specific triggers for cravings (e.g., gender identity-related discrimination and victimization, expectations of rejection, identity concealment, and internalized transphobia)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SUDs as barriers to personalized health goals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Assertive substance refusal with sex partners; HIV risk from hormone and silicone self-injections; SUDs as barriers to personalized goal of successful gender affirmation</a:t>
            </a:r>
          </a:p>
          <a:p>
            <a:pPr marL="3657600" lvl="8" indent="0">
              <a:buNone/>
            </a:pPr>
            <a:r>
              <a:rPr lang="en-US" sz="2300" dirty="0"/>
              <a:t>				</a:t>
            </a:r>
          </a:p>
          <a:p>
            <a:pPr marL="3657600" lvl="8" indent="0">
              <a:buNone/>
            </a:pPr>
            <a:r>
              <a:rPr lang="en-US" dirty="0"/>
              <a:t>					                                Girouard </a:t>
            </a:r>
            <a:r>
              <a:rPr lang="en-US" i="1" dirty="0"/>
              <a:t>et al. </a:t>
            </a:r>
            <a:r>
              <a:rPr lang="en-US" dirty="0"/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274689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48214F-EE42-3048-8228-A3E5F1715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27524"/>
            <a:ext cx="9144000" cy="27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185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229600" cy="822325"/>
          </a:xfrm>
        </p:spPr>
        <p:txBody>
          <a:bodyPr/>
          <a:lstStyle/>
          <a:p>
            <a:r>
              <a:rPr lang="en-US" dirty="0"/>
              <a:t>Body Image Dissatisfaction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TGD people have greater body dissatisfaction than cisgender counterparts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Trans masculine people have comparable body dissatisfaction scores to cisgender boys/men with eating disorders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Drive for thinness greater among trans feminine participants than trans masculine participants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Trans masculine and trans feminine people report greater dissatisfaction not only for gender-identifying body parts but also body shape and weight</a:t>
            </a:r>
          </a:p>
          <a:p>
            <a:pPr marL="3200400" lvl="7" indent="0">
              <a:buNone/>
            </a:pPr>
            <a:r>
              <a:rPr lang="en-US" dirty="0"/>
              <a:t>	                                                                                               </a:t>
            </a:r>
            <a:r>
              <a:rPr lang="en-US" dirty="0" err="1"/>
              <a:t>Witcomb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 (2015); Testa </a:t>
            </a:r>
            <a:r>
              <a:rPr lang="en-US" i="1" dirty="0"/>
              <a:t>et al. </a:t>
            </a:r>
            <a:r>
              <a:rPr lang="en-US" dirty="0"/>
              <a:t>(2017)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037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68222-FF94-67F6-5C64-7131591B5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73666-12D4-5E5E-56C5-3CBBE6E12CD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inherit"/>
              </a:rPr>
              <a:t>1. Explain health inequities among transgender and gender diverse (TGD) people</a:t>
            </a: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inherit"/>
              </a:rPr>
              <a:t>2. Describe culturally responsive tailoring of evidence-based clinical practices for TGD people</a:t>
            </a: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inherit"/>
              </a:rPr>
              <a:t>3. Apply strategies for building affirming care environments to optimize outcomes for TGD people</a:t>
            </a: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697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184" y="457200"/>
            <a:ext cx="10039815" cy="762000"/>
          </a:xfrm>
        </p:spPr>
        <p:txBody>
          <a:bodyPr/>
          <a:lstStyle/>
          <a:p>
            <a:r>
              <a:rPr lang="en-US" dirty="0"/>
              <a:t>Weight-related Disparities and Discussing Body Image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Compared to cisgender peers, TGD students more likely underweight or obese; less likely to meet recommendations for strenuous physical activity, strengthening physical activity, and screen time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 discussing weight loss or gain with TGD patients, messages should be framed to affirm a patient’s gender identity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Asking what words people use to describe their body parts and then using those words with them can help improve rapport and enhance engagement in treatment </a:t>
            </a:r>
          </a:p>
          <a:p>
            <a:pPr marL="3657600" lvl="8" indent="0">
              <a:buNone/>
            </a:pPr>
            <a:r>
              <a:rPr lang="en-US" dirty="0"/>
              <a:t>					                                                 </a:t>
            </a:r>
          </a:p>
          <a:p>
            <a:pPr marL="3657600" lvl="8" indent="0">
              <a:buNone/>
            </a:pPr>
            <a:r>
              <a:rPr lang="en-US" dirty="0"/>
              <a:t>                                                                                     </a:t>
            </a:r>
            <a:r>
              <a:rPr lang="en-US" dirty="0" err="1"/>
              <a:t>Vankim</a:t>
            </a:r>
            <a:r>
              <a:rPr lang="en-US" dirty="0"/>
              <a:t> et al. (2014); </a:t>
            </a:r>
            <a:r>
              <a:rPr lang="en-US" dirty="0" err="1"/>
              <a:t>Goldhammer</a:t>
            </a:r>
            <a:r>
              <a:rPr lang="en-US" dirty="0"/>
              <a:t> et al. (2019)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4420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43363A-5063-C24C-82A9-BBC1B5C95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9" y="2057400"/>
            <a:ext cx="7250421" cy="27432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13F68-8593-5203-C031-4297A48396AC}"/>
              </a:ext>
            </a:extLst>
          </p:cNvPr>
          <p:cNvSpPr txBox="1">
            <a:spLocks/>
          </p:cNvSpPr>
          <p:nvPr/>
        </p:nvSpPr>
        <p:spPr bwMode="auto">
          <a:xfrm>
            <a:off x="7467600" y="1295400"/>
            <a:ext cx="423062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q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85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428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7716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28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Tx/>
              <a:buFont typeface="Arial"/>
              <a:buChar char="•"/>
            </a:pPr>
            <a:r>
              <a:rPr lang="en-US" sz="2400" dirty="0"/>
              <a:t>Psychiatric disorders often impede gender identity exploration and alleviation of distress</a:t>
            </a:r>
          </a:p>
          <a:p>
            <a:pPr marL="0" indent="0">
              <a:buClrTx/>
              <a:buNone/>
            </a:pPr>
            <a:endParaRPr lang="en-US" sz="2400" baseline="30000" dirty="0"/>
          </a:p>
          <a:p>
            <a:pPr>
              <a:buClrTx/>
              <a:buFont typeface="Arial"/>
              <a:buChar char="•"/>
            </a:pPr>
            <a:r>
              <a:rPr lang="en-US" sz="2400" dirty="0"/>
              <a:t>Need to stabilize psychiatric symptoms for facilitation of gender identity discovery and affirmation</a:t>
            </a:r>
          </a:p>
          <a:p>
            <a:pPr marL="0" indent="0">
              <a:buClrTx/>
              <a:buNone/>
            </a:pPr>
            <a:endParaRPr lang="en-US" sz="2400" dirty="0"/>
          </a:p>
          <a:p>
            <a:pPr>
              <a:buClrTx/>
              <a:buFont typeface="Arial"/>
              <a:buChar char="•"/>
            </a:pPr>
            <a:r>
              <a:rPr lang="en-US" sz="2400" dirty="0"/>
              <a:t>Informed consent-based care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C1E53-ACD4-BAC1-473A-3F06BC205F20}"/>
              </a:ext>
            </a:extLst>
          </p:cNvPr>
          <p:cNvSpPr txBox="1"/>
          <p:nvPr/>
        </p:nvSpPr>
        <p:spPr>
          <a:xfrm>
            <a:off x="7696200" y="6031468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      </a:t>
            </a:r>
            <a:r>
              <a:rPr lang="en-US" sz="1500" dirty="0">
                <a:latin typeface="+mn-lt"/>
              </a:rPr>
              <a:t>Smith, </a:t>
            </a:r>
            <a:r>
              <a:rPr lang="en-US" sz="1500" dirty="0" err="1">
                <a:latin typeface="+mn-lt"/>
              </a:rPr>
              <a:t>Goldhammer</a:t>
            </a:r>
            <a:r>
              <a:rPr lang="en-US" sz="1500" dirty="0">
                <a:latin typeface="+mn-lt"/>
              </a:rPr>
              <a:t> and Keuroghlian (</a:t>
            </a:r>
            <a:r>
              <a:rPr lang="en-US" sz="1500" i="1" dirty="0">
                <a:latin typeface="+mn-lt"/>
              </a:rPr>
              <a:t>2019</a:t>
            </a:r>
            <a:r>
              <a:rPr lang="en-US" sz="1500" dirty="0">
                <a:latin typeface="+mn-lt"/>
              </a:rPr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F0EC31-9620-8815-EBB1-9C68AF0AF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668000" cy="822325"/>
          </a:xfrm>
        </p:spPr>
        <p:txBody>
          <a:bodyPr/>
          <a:lstStyle/>
          <a:p>
            <a:r>
              <a:rPr lang="en-US" dirty="0"/>
              <a:t>Affirming Gender Identity in the Setting of Serious Mental Illness</a:t>
            </a:r>
          </a:p>
        </p:txBody>
      </p:sp>
    </p:spTree>
    <p:extLst>
      <p:ext uri="{BB962C8B-B14F-4D97-AF65-F5344CB8AC3E}">
        <p14:creationId xmlns:p14="http://schemas.microsoft.com/office/powerpoint/2010/main" val="303621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14400"/>
          </a:xfrm>
        </p:spPr>
        <p:txBody>
          <a:bodyPr>
            <a:normAutofit/>
          </a:bodyPr>
          <a:lstStyle/>
          <a:p>
            <a:r>
              <a:rPr lang="en-US" dirty="0"/>
              <a:t>Cognitive Processing Therapy for PTSD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Adapting selected components of cognitive processing therapy for PTSD by </a:t>
            </a:r>
            <a:r>
              <a:rPr lang="en-US" sz="2400" dirty="0" err="1"/>
              <a:t>Resick</a:t>
            </a:r>
            <a:endParaRPr lang="en-US" sz="24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u="sng" dirty="0"/>
              <a:t>Focus:</a:t>
            </a:r>
            <a:r>
              <a:rPr lang="en-US" sz="2400" dirty="0"/>
              <a:t>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Education about posttraumatic stress;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Writing an Impact Statement to help understand how trauma influences beliefs;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Identifying maladaptive thoughts about trauma linked to emotional distress;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Decreasing avoidance and increasing resilient coping.</a:t>
            </a:r>
          </a:p>
          <a:p>
            <a:pPr marL="350043" lvl="1" indent="0">
              <a:buClr>
                <a:schemeClr val="tx1"/>
              </a:buClr>
              <a:buNone/>
            </a:pPr>
            <a:endParaRPr lang="en-US" sz="1500" dirty="0"/>
          </a:p>
          <a:p>
            <a:pPr marL="350043" lvl="1" indent="0">
              <a:buClr>
                <a:schemeClr val="tx1"/>
              </a:buClr>
              <a:buNone/>
            </a:pPr>
            <a:r>
              <a:rPr lang="en-US" sz="1500" dirty="0"/>
              <a:t>                                                                                                                                          Girouard et al. (2019)  </a:t>
            </a:r>
            <a:r>
              <a:rPr lang="en-US" sz="1500" dirty="0">
                <a:effectLst/>
              </a:rPr>
              <a:t>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53959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38200"/>
          </a:xfrm>
        </p:spPr>
        <p:txBody>
          <a:bodyPr/>
          <a:lstStyle/>
          <a:p>
            <a:r>
              <a:rPr lang="en-US" dirty="0"/>
              <a:t>Cognitive Triad of Traumatic Stress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683" y="2054877"/>
            <a:ext cx="5056231" cy="3683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19642" y="6001436"/>
            <a:ext cx="2095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SAMHSA (2014)</a:t>
            </a:r>
          </a:p>
        </p:txBody>
      </p:sp>
    </p:spTree>
    <p:extLst>
      <p:ext uri="{BB962C8B-B14F-4D97-AF65-F5344CB8AC3E}">
        <p14:creationId xmlns:p14="http://schemas.microsoft.com/office/powerpoint/2010/main" val="27295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9677400" cy="762000"/>
          </a:xfrm>
        </p:spPr>
        <p:txBody>
          <a:bodyPr>
            <a:normAutofit/>
          </a:bodyPr>
          <a:lstStyle/>
          <a:p>
            <a:r>
              <a:rPr lang="en-US" dirty="0"/>
              <a:t>Cognitive Processing Therapy for Minority 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0"/>
            <a:ext cx="8229600" cy="47244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Possible tailoring for TGD people: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Focus on how gender identity-specific stigma causes posttraumatic stress (e.g., avoidance, mistrust, </a:t>
            </a:r>
            <a:r>
              <a:rPr lang="en-US" sz="2600" dirty="0" err="1"/>
              <a:t>hypervigilence</a:t>
            </a:r>
            <a:r>
              <a:rPr lang="en-US" sz="2600" dirty="0"/>
              <a:t>, low self-esteem);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Attributing challenges to minority stress rather than personal failings;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Impact Statement on how discrimination and victimization affect beliefs (e.g., expecting rejection, concealment needs, internalized transphobia);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Decreasing avoidance (e.g., isolation from TGD community or medical care);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Impact of minority stress on health behaviors and goals.												</a:t>
            </a:r>
          </a:p>
          <a:p>
            <a:pPr marL="3657600" lvl="8" indent="0">
              <a:buNone/>
            </a:pPr>
            <a:r>
              <a:rPr lang="en-US" dirty="0"/>
              <a:t>					                                Girouard et al. (2019)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2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9525000" cy="914399"/>
          </a:xfrm>
        </p:spPr>
        <p:txBody>
          <a:bodyPr>
            <a:normAutofit/>
          </a:bodyPr>
          <a:lstStyle/>
          <a:p>
            <a:r>
              <a:rPr lang="en-US" dirty="0"/>
              <a:t>Role of Clinicians in Gender Affirmation Process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544101"/>
            <a:ext cx="8229600" cy="45518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/>
              <a:t>Fostering gender identity exploration, discovery and affirmation</a:t>
            </a:r>
            <a:endParaRPr lang="en-US" sz="2400" baseline="30000" dirty="0"/>
          </a:p>
          <a:p>
            <a:r>
              <a:rPr lang="en-US" sz="2400" dirty="0"/>
              <a:t>Presenting appropriate non-medical and medical strategies for gender affirmation</a:t>
            </a:r>
          </a:p>
          <a:p>
            <a:r>
              <a:rPr lang="en-US" sz="2400" dirty="0"/>
              <a:t>Assistance in making fully informed decisions regarding personalized gender affirmation process:</a:t>
            </a:r>
          </a:p>
          <a:p>
            <a:pPr lvl="1"/>
            <a:r>
              <a:rPr lang="en-US" sz="2400" dirty="0"/>
              <a:t>Relevant options</a:t>
            </a:r>
          </a:p>
          <a:p>
            <a:pPr lvl="1"/>
            <a:r>
              <a:rPr lang="en-US" sz="2400" dirty="0"/>
              <a:t>Benefits/risks</a:t>
            </a:r>
          </a:p>
          <a:p>
            <a:pPr lvl="1"/>
            <a:r>
              <a:rPr lang="en-US" sz="2400" dirty="0"/>
              <a:t>Capacity for medical decision making/informed consent</a:t>
            </a:r>
          </a:p>
          <a:p>
            <a:pPr lvl="1"/>
            <a:r>
              <a:rPr lang="en-US" sz="2400" dirty="0"/>
              <a:t>Arranging suitable referrals to care</a:t>
            </a:r>
          </a:p>
        </p:txBody>
      </p:sp>
    </p:spTree>
    <p:extLst>
      <p:ext uri="{BB962C8B-B14F-4D97-AF65-F5344CB8AC3E}">
        <p14:creationId xmlns:p14="http://schemas.microsoft.com/office/powerpoint/2010/main" val="240324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Focus Areas in Gender-affirming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44780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/>
              <a:t>Explore gender identity, expression, and role</a:t>
            </a:r>
            <a:endParaRPr lang="en-US" sz="2400" baseline="30000" dirty="0"/>
          </a:p>
          <a:p>
            <a:r>
              <a:rPr lang="en-US" sz="2400" dirty="0"/>
              <a:t>Focus on reducing internalized transphobia</a:t>
            </a:r>
          </a:p>
          <a:p>
            <a:r>
              <a:rPr lang="en-US" sz="2400" dirty="0"/>
              <a:t>Help improve body image</a:t>
            </a:r>
          </a:p>
          <a:p>
            <a:r>
              <a:rPr lang="en-US" sz="2400" dirty="0"/>
              <a:t>Facilitate adjustment through affirmation process (physical, psychological, social, sexual and reproductive considerations; economic and legal challenges)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49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457DC-146A-9AF3-72D8-96099F4C9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 dirty="0"/>
              <a:t>Psychopharmacologic Considerations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D4949-B672-C41B-071E-D27087B423F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39000" y="762000"/>
            <a:ext cx="4343400" cy="4800600"/>
          </a:xfrm>
        </p:spPr>
        <p:txBody>
          <a:bodyPr/>
          <a:lstStyle/>
          <a:p>
            <a:endParaRPr lang="en-US" dirty="0"/>
          </a:p>
          <a:p>
            <a:r>
              <a:rPr lang="en-US" sz="2400" dirty="0"/>
              <a:t>Gender-affirming hormones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Spironolactone and other vasodilators</a:t>
            </a:r>
          </a:p>
          <a:p>
            <a:endParaRPr lang="en-US" sz="2400" dirty="0"/>
          </a:p>
          <a:p>
            <a:r>
              <a:rPr lang="en-US" sz="2400" dirty="0"/>
              <a:t>Antipsychotics</a:t>
            </a:r>
          </a:p>
          <a:p>
            <a:endParaRPr lang="en-US" sz="2400" dirty="0"/>
          </a:p>
          <a:p>
            <a:r>
              <a:rPr lang="en-US" sz="2400" dirty="0"/>
              <a:t>Mood stabilizers</a:t>
            </a:r>
          </a:p>
          <a:p>
            <a:endParaRPr lang="en-US" sz="2400" dirty="0"/>
          </a:p>
          <a:p>
            <a:r>
              <a:rPr lang="en-US" sz="2400" dirty="0"/>
              <a:t>Serotonergic agents and spontaneous erections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66E70-316A-FAF3-A8A9-CD2DBADDAD55}"/>
              </a:ext>
            </a:extLst>
          </p:cNvPr>
          <p:cNvSpPr txBox="1"/>
          <p:nvPr/>
        </p:nvSpPr>
        <p:spPr>
          <a:xfrm>
            <a:off x="8839200" y="6086817"/>
            <a:ext cx="3352800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dirty="0">
                <a:latin typeface="+mn-lt"/>
              </a:rPr>
              <a:t>Turban, </a:t>
            </a:r>
            <a:r>
              <a:rPr lang="en-US" sz="1500" dirty="0" err="1">
                <a:latin typeface="+mn-lt"/>
              </a:rPr>
              <a:t>Kamceva</a:t>
            </a:r>
            <a:r>
              <a:rPr lang="en-US" sz="1500" dirty="0">
                <a:latin typeface="+mn-lt"/>
              </a:rPr>
              <a:t>, Keuroghlian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A922BF-0A36-F144-3BB5-12197BE32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768266"/>
            <a:ext cx="6553200" cy="142273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70308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166E70-316A-FAF3-A8A9-CD2DBADDAD55}"/>
              </a:ext>
            </a:extLst>
          </p:cNvPr>
          <p:cNvSpPr txBox="1"/>
          <p:nvPr/>
        </p:nvSpPr>
        <p:spPr>
          <a:xfrm>
            <a:off x="8839200" y="6306235"/>
            <a:ext cx="3352800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dirty="0">
                <a:latin typeface="+mn-lt"/>
              </a:rPr>
              <a:t>Kim, Goetz, Grieve &amp; Keuroghlian (2023)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2AAB6E-73A5-26CC-6770-40C86179E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414" y="122582"/>
            <a:ext cx="4912971" cy="100101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08D4D9-242F-97D4-DA9D-DBC782F26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366" y="2897637"/>
            <a:ext cx="4317434" cy="34269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748FD5-E281-DB6E-EA3E-2CC1110E1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007" y="1231824"/>
            <a:ext cx="8269785" cy="15557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382882-019C-24BA-B5F2-AC3911627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366" y="2903821"/>
            <a:ext cx="4432300" cy="342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64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CA99310-82B1-0E37-AECC-F48B76851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3895"/>
            <a:ext cx="11125200" cy="1143000"/>
          </a:xfrm>
        </p:spPr>
        <p:txBody>
          <a:bodyPr>
            <a:normAutofit/>
          </a:bodyPr>
          <a:lstStyle/>
          <a:p>
            <a:r>
              <a:rPr lang="en-US" dirty="0"/>
              <a:t>Harnessing Patient Gender Identity Data in Electronic Health Records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19FCCA-78C6-4918-1DFE-EFCE38607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200" y="5107659"/>
            <a:ext cx="5766677" cy="128804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91F4E3-1401-1EF9-52E3-6D5A7866E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38" y="6210248"/>
            <a:ext cx="3886239" cy="1854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DE0CC-2B1A-0180-7646-167D5D02E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056" y="2710662"/>
            <a:ext cx="3867914" cy="94693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F95BF2-9973-98B2-0B39-9FFBBE7C7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200" y="1454611"/>
            <a:ext cx="3886239" cy="98378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700AD2-36D3-172D-7572-F03E6CE04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753" y="1829534"/>
            <a:ext cx="2762247" cy="25889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AF2C5B-80FF-8B64-540B-FCBEE6B682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9478" y="3912441"/>
            <a:ext cx="3867914" cy="96435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3027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LGBTQIA+ Health Education and Training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981200" y="1219201"/>
            <a:ext cx="8229600" cy="79216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/>
              <a:t>The National LGBTQIA+ Health Education Center offers educational programs, resources, and consultation to health care organizations with the goal of providing affirmative, high quality, cost-effective health care for lesbian, gay, bisexual, transgender, queer, intersex</a:t>
            </a:r>
            <a:r>
              <a:rPr lang="en-US" sz="1600"/>
              <a:t>, asexual, </a:t>
            </a:r>
            <a:r>
              <a:rPr lang="en-US" sz="1600" dirty="0"/>
              <a:t>and all sexual and gender minority (LGBTQIA+) people.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828800" y="2057400"/>
            <a:ext cx="4192588" cy="4008438"/>
          </a:xfrm>
        </p:spPr>
        <p:txBody>
          <a:bodyPr/>
          <a:lstStyle/>
          <a:p>
            <a:pPr lvl="0">
              <a:buClr>
                <a:srgbClr val="233E99"/>
              </a:buClr>
            </a:pPr>
            <a:r>
              <a:rPr lang="en-US" sz="2400" dirty="0">
                <a:solidFill>
                  <a:srgbClr val="162731"/>
                </a:solidFill>
              </a:rPr>
              <a:t>Training and Technical Assistance </a:t>
            </a:r>
          </a:p>
          <a:p>
            <a:pPr>
              <a:buClr>
                <a:srgbClr val="233E99"/>
              </a:buClr>
            </a:pPr>
            <a:r>
              <a:rPr lang="en-US" sz="2400" dirty="0">
                <a:solidFill>
                  <a:srgbClr val="162731"/>
                </a:solidFill>
              </a:rPr>
              <a:t>Grand Rounds</a:t>
            </a:r>
          </a:p>
          <a:p>
            <a:pPr>
              <a:buClr>
                <a:srgbClr val="233E99"/>
              </a:buClr>
            </a:pPr>
            <a:r>
              <a:rPr lang="en-US" sz="2400" dirty="0">
                <a:solidFill>
                  <a:srgbClr val="162731"/>
                </a:solidFill>
              </a:rPr>
              <a:t>Online Learning</a:t>
            </a:r>
          </a:p>
          <a:p>
            <a:pPr marL="747713" lvl="1" indent="-290513">
              <a:buClr>
                <a:srgbClr val="233E99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62731"/>
                </a:solidFill>
              </a:rPr>
              <a:t>Webinars, Learning Modules</a:t>
            </a:r>
          </a:p>
          <a:p>
            <a:pPr marL="747713" lvl="1" indent="-290513">
              <a:buClr>
                <a:srgbClr val="233E99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62731"/>
                </a:solidFill>
              </a:rPr>
              <a:t>CE, and HEI Credit</a:t>
            </a:r>
          </a:p>
          <a:p>
            <a:pPr marL="298451">
              <a:buClr>
                <a:srgbClr val="233E99"/>
              </a:buClr>
            </a:pPr>
            <a:r>
              <a:rPr lang="en-US" sz="2400" dirty="0">
                <a:solidFill>
                  <a:srgbClr val="162731"/>
                </a:solidFill>
              </a:rPr>
              <a:t>ECHO Programs</a:t>
            </a:r>
          </a:p>
          <a:p>
            <a:pPr marL="298451">
              <a:buClr>
                <a:srgbClr val="233E99"/>
              </a:buClr>
            </a:pPr>
            <a:r>
              <a:rPr lang="en-US" sz="2400" dirty="0">
                <a:solidFill>
                  <a:srgbClr val="162731"/>
                </a:solidFill>
              </a:rPr>
              <a:t>Resources and Publications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</a:rPr>
              <a:t>www.lgbtqiahealtheducation.org</a:t>
            </a:r>
            <a:endParaRPr lang="en-US" sz="2400" dirty="0"/>
          </a:p>
        </p:txBody>
      </p:sp>
      <p:pic>
        <p:nvPicPr>
          <p:cNvPr id="10" name="Picture 9" descr="Provider taking vitals " title="LGBTQIA+ Education and Training ">
            <a:extLst>
              <a:ext uri="{FF2B5EF4-FFF2-40B4-BE49-F238E27FC236}">
                <a16:creationId xmlns:a16="http://schemas.microsoft.com/office/drawing/2014/main" id="{9DDB05B1-DD7D-9949-B634-C3B2B83BD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851" y="2133600"/>
            <a:ext cx="3358820" cy="3261349"/>
          </a:xfrm>
          <a:prstGeom prst="rect">
            <a:avLst/>
          </a:prstGeom>
        </p:spPr>
      </p:pic>
      <p:pic>
        <p:nvPicPr>
          <p:cNvPr id="12" name="Picture 11" descr="Resource box" title="LGBTQIA + Education and Training ">
            <a:extLst>
              <a:ext uri="{FF2B5EF4-FFF2-40B4-BE49-F238E27FC236}">
                <a16:creationId xmlns:a16="http://schemas.microsoft.com/office/drawing/2014/main" id="{3B3FD37C-3C7F-404C-975F-4BEC135E5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851" y="5410201"/>
            <a:ext cx="3358820" cy="107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611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BA4B8A-18C5-E8E2-59FB-DB70EA7C0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2308"/>
            <a:ext cx="4099617" cy="3148089"/>
          </a:xfrm>
          <a:prstGeom prst="rect">
            <a:avLst/>
          </a:prstGeom>
          <a:ln w="95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8AF68F-4AED-A021-9AB3-84E7FE082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591862"/>
            <a:ext cx="3744536" cy="3217070"/>
          </a:xfrm>
          <a:prstGeom prst="rect">
            <a:avLst/>
          </a:prstGeom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D83EDC-C382-8251-E7E9-7FB79C3C6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308" y="4964929"/>
            <a:ext cx="2487628" cy="3633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8A6C1E-7251-E1F2-8685-9B12BF9E1DD4}"/>
              </a:ext>
            </a:extLst>
          </p:cNvPr>
          <p:cNvSpPr/>
          <p:nvPr/>
        </p:nvSpPr>
        <p:spPr>
          <a:xfrm>
            <a:off x="4373186" y="2180234"/>
            <a:ext cx="3810000" cy="314808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740D2E-7ABE-00E0-8928-263921922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972" y="3276938"/>
            <a:ext cx="3886200" cy="31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700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6E47986-1125-00AA-490B-7CE3A9F0B1EA}"/>
              </a:ext>
            </a:extLst>
          </p:cNvPr>
          <p:cNvSpPr txBox="1"/>
          <p:nvPr/>
        </p:nvSpPr>
        <p:spPr>
          <a:xfrm>
            <a:off x="2039909" y="1376312"/>
            <a:ext cx="470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SOGI Patient </a:t>
            </a:r>
          </a:p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Pamphlet Translations</a:t>
            </a:r>
            <a:endParaRPr lang="en-US" b="1" dirty="0">
              <a:solidFill>
                <a:schemeClr val="accent1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8246028-6F3B-982F-A700-AC363652C30B}"/>
              </a:ext>
            </a:extLst>
          </p:cNvPr>
          <p:cNvGraphicFramePr/>
          <p:nvPr/>
        </p:nvGraphicFramePr>
        <p:xfrm>
          <a:off x="6385832" y="1097280"/>
          <a:ext cx="3749648" cy="4663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D13355B-BEFB-C509-1643-45179A24EC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1275" y="2463255"/>
            <a:ext cx="3408872" cy="2510518"/>
          </a:xfrm>
          <a:prstGeom prst="rect">
            <a:avLst/>
          </a:prstGeom>
          <a:ln w="127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43485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64E0A-DAD9-4737-87C4-3AC2A53E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1143000"/>
          </a:xfrm>
        </p:spPr>
        <p:txBody>
          <a:bodyPr/>
          <a:lstStyle/>
          <a:p>
            <a:r>
              <a:rPr lang="en-US" dirty="0"/>
              <a:t>Pronouns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2233E08-D6C6-45C3-80D0-992C020B9D3F}"/>
              </a:ext>
            </a:extLst>
          </p:cNvPr>
          <p:cNvGraphicFramePr/>
          <p:nvPr/>
        </p:nvGraphicFramePr>
        <p:xfrm>
          <a:off x="3276600" y="1219201"/>
          <a:ext cx="61722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82074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3580"/>
            <a:ext cx="8229600" cy="1066800"/>
          </a:xfrm>
        </p:spPr>
        <p:txBody>
          <a:bodyPr/>
          <a:lstStyle/>
          <a:p>
            <a:r>
              <a:rPr lang="en-US" dirty="0"/>
              <a:t>Staff Pronouns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62000" y="1371600"/>
            <a:ext cx="10972800" cy="4800600"/>
          </a:xfrm>
        </p:spPr>
        <p:txBody>
          <a:bodyPr/>
          <a:lstStyle/>
          <a:p>
            <a:r>
              <a:rPr lang="en-US" sz="2400" dirty="0"/>
              <a:t>Introducing your pronouns</a:t>
            </a:r>
          </a:p>
          <a:p>
            <a:pPr lvl="1"/>
            <a:r>
              <a:rPr lang="en-US" sz="2400" dirty="0"/>
              <a:t>This is an important first queue to indicate that you are offering inclusive services</a:t>
            </a:r>
          </a:p>
          <a:p>
            <a:pPr lvl="1"/>
            <a:r>
              <a:rPr lang="en-US" sz="2400" dirty="0"/>
              <a:t>“Hello, my name is [NAME], my pronouns are [PRONOUNS], my role here is [ROLE].”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13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/>
          <a:lstStyle/>
          <a:p>
            <a:r>
              <a:rPr lang="en-US" dirty="0"/>
              <a:t>Avoiding Assumptions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14400" y="1295400"/>
            <a:ext cx="8229600" cy="4800600"/>
          </a:xfrm>
        </p:spPr>
        <p:txBody>
          <a:bodyPr/>
          <a:lstStyle/>
          <a:p>
            <a:r>
              <a:rPr lang="en-US" sz="2400" dirty="0"/>
              <a:t>You cannot assume someone’s gender identity or sexual orientation based on how they look or sound.</a:t>
            </a:r>
          </a:p>
          <a:p>
            <a:pPr lvl="0"/>
            <a:r>
              <a:rPr lang="en-US" sz="2400" dirty="0"/>
              <a:t>To avoid assuming gender identity or sexual orientation:</a:t>
            </a:r>
          </a:p>
          <a:p>
            <a:pPr lvl="1"/>
            <a:r>
              <a:rPr lang="en-US" sz="2400" i="1" dirty="0">
                <a:solidFill>
                  <a:schemeClr val="tx1"/>
                </a:solidFill>
              </a:rPr>
              <a:t>Instead of</a:t>
            </a:r>
            <a:r>
              <a:rPr lang="en-US" sz="2400" dirty="0">
                <a:solidFill>
                  <a:schemeClr val="tx1"/>
                </a:solidFill>
              </a:rPr>
              <a:t>: “How may I help you, Ma’am/Sir?”</a:t>
            </a:r>
          </a:p>
          <a:p>
            <a:pPr lvl="1"/>
            <a:r>
              <a:rPr lang="en-US" sz="2400" i="1" dirty="0">
                <a:solidFill>
                  <a:schemeClr val="tx1"/>
                </a:solidFill>
              </a:rPr>
              <a:t>Say</a:t>
            </a:r>
            <a:r>
              <a:rPr lang="en-US" sz="2400" dirty="0">
                <a:solidFill>
                  <a:schemeClr val="tx1"/>
                </a:solidFill>
              </a:rPr>
              <a:t>: “How may I help you?”</a:t>
            </a:r>
          </a:p>
          <a:p>
            <a:pPr lvl="1"/>
            <a:r>
              <a:rPr lang="en-US" sz="2400" i="1" dirty="0">
                <a:solidFill>
                  <a:schemeClr val="tx1"/>
                </a:solidFill>
              </a:rPr>
              <a:t>Instead of</a:t>
            </a:r>
            <a:r>
              <a:rPr lang="en-US" sz="2400" dirty="0">
                <a:solidFill>
                  <a:schemeClr val="tx1"/>
                </a:solidFill>
              </a:rPr>
              <a:t>: “She/He is here for the visit.”</a:t>
            </a:r>
          </a:p>
          <a:p>
            <a:pPr lvl="1"/>
            <a:r>
              <a:rPr lang="en-US" sz="2400" i="1" dirty="0">
                <a:solidFill>
                  <a:schemeClr val="tx1"/>
                </a:solidFill>
              </a:rPr>
              <a:t>Say</a:t>
            </a:r>
            <a:r>
              <a:rPr lang="en-US" sz="2400" dirty="0">
                <a:solidFill>
                  <a:schemeClr val="tx1"/>
                </a:solidFill>
              </a:rPr>
              <a:t>: “The new patient is here for the visit.”</a:t>
            </a:r>
          </a:p>
        </p:txBody>
      </p:sp>
    </p:spTree>
    <p:extLst>
      <p:ext uri="{BB962C8B-B14F-4D97-AF65-F5344CB8AC3E}">
        <p14:creationId xmlns:p14="http://schemas.microsoft.com/office/powerpoint/2010/main" val="21473554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39D88D-E0E8-AD66-4A9E-2ABFF74C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1143000"/>
          </a:xfrm>
        </p:spPr>
        <p:txBody>
          <a:bodyPr/>
          <a:lstStyle/>
          <a:p>
            <a:r>
              <a:rPr lang="en-US" dirty="0"/>
              <a:t>Anticipating and Managing Expectations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120235E-590B-E77D-76FE-4D9CF5BA36A9}"/>
              </a:ext>
            </a:extLst>
          </p:cNvPr>
          <p:cNvSpPr txBox="1">
            <a:spLocks/>
          </p:cNvSpPr>
          <p:nvPr/>
        </p:nvSpPr>
        <p:spPr>
          <a:xfrm>
            <a:off x="914400" y="1600202"/>
            <a:ext cx="4038600" cy="4724398"/>
          </a:xfrm>
          <a:prstGeom prst="rect">
            <a:avLst/>
          </a:prstGeom>
        </p:spPr>
        <p:txBody>
          <a:bodyPr/>
          <a:lstStyle>
            <a:lvl1pPr marL="217885" indent="-21788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54831" indent="-204788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AA9AB"/>
              </a:buClr>
              <a:buFont typeface="Wingdings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6C6C7"/>
              </a:buClr>
              <a:buFont typeface="Wingdings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TGD people have a history of experiencing stigma and discrimination in diverse settings</a:t>
            </a:r>
          </a:p>
          <a:p>
            <a:r>
              <a:rPr lang="en-US" sz="2400" dirty="0"/>
              <a:t>Don’t be surprised if a mistake results in a patient becoming upset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1BAF29-64A0-6D88-B8F2-40DAE251C231}"/>
              </a:ext>
            </a:extLst>
          </p:cNvPr>
          <p:cNvSpPr txBox="1">
            <a:spLocks/>
          </p:cNvSpPr>
          <p:nvPr/>
        </p:nvSpPr>
        <p:spPr>
          <a:xfrm>
            <a:off x="5105400" y="1600200"/>
            <a:ext cx="4038600" cy="4731707"/>
          </a:xfrm>
          <a:prstGeom prst="rect">
            <a:avLst/>
          </a:prstGeom>
        </p:spPr>
        <p:txBody>
          <a:bodyPr/>
          <a:lstStyle>
            <a:lvl1pPr marL="217885" indent="-21788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54831" indent="-204788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AA9AB"/>
              </a:buClr>
              <a:buFont typeface="Wingdings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6C6C7"/>
              </a:buClr>
              <a:buFont typeface="Wingdings" charset="2"/>
              <a:buChar char="§"/>
              <a:defRPr sz="135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Don’t personalize the reaction</a:t>
            </a:r>
          </a:p>
          <a:p>
            <a:r>
              <a:rPr lang="en-US" sz="2400" dirty="0"/>
              <a:t>Apologizing when patients become upset, even if what was said was well-intentioned, can help defuse a difficult situation and re-establish a constructive dialogue</a:t>
            </a:r>
          </a:p>
        </p:txBody>
      </p:sp>
    </p:spTree>
    <p:extLst>
      <p:ext uri="{BB962C8B-B14F-4D97-AF65-F5344CB8AC3E}">
        <p14:creationId xmlns:p14="http://schemas.microsoft.com/office/powerpoint/2010/main" val="39132746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0FB146-3CF8-EB42-4959-9BEF0445B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33400"/>
            <a:ext cx="9144000" cy="838200"/>
          </a:xfrm>
        </p:spPr>
        <p:txBody>
          <a:bodyPr/>
          <a:lstStyle/>
          <a:p>
            <a:r>
              <a:rPr lang="en-US" dirty="0"/>
              <a:t>Inclusive Registration and Health History Forms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0904323-C7AA-69B8-0AEC-0ECECAAF45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546845"/>
              </p:ext>
            </p:extLst>
          </p:nvPr>
        </p:nvGraphicFramePr>
        <p:xfrm>
          <a:off x="1921138" y="1645958"/>
          <a:ext cx="4651195" cy="4507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3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6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Avoid these</a:t>
                      </a:r>
                      <a:r>
                        <a:rPr lang="en-US" sz="2400" b="1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terms…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Replace</a:t>
                      </a:r>
                      <a:r>
                        <a:rPr lang="en-US" sz="2400" b="1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with…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27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Mother/Father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rgbClr val="2D3F4A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Parent/Guardian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27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Husband/Wife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rgbClr val="2D3F4A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Spouse/Partner(s)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74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Marital Status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i="0" dirty="0">
                          <a:solidFill>
                            <a:srgbClr val="2D3F4A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Relationship Status </a:t>
                      </a:r>
                      <a:endParaRPr lang="en-US" sz="2400" b="1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15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Family History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rgbClr val="2D3F4A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Blood Relatives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27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Nursing Mother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rgbClr val="2D3F4A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Currently Nursing 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43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Female Only/Male Only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rgbClr val="2D3F4A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Allow patients to choose </a:t>
                      </a:r>
                      <a:r>
                        <a:rPr lang="en-US" sz="2400" b="1" i="1" dirty="0">
                          <a:solidFill>
                            <a:srgbClr val="2D3F4A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applicable</a:t>
                      </a:r>
                      <a:r>
                        <a:rPr lang="en-US" sz="2400" b="1" dirty="0">
                          <a:solidFill>
                            <a:srgbClr val="2D3F4A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BCAA9C1-BCC0-E0D8-E14D-C7FB5B843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82" y="1676400"/>
            <a:ext cx="3403718" cy="4421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43562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10972800" cy="1143000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Accountability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85800" y="1371600"/>
            <a:ext cx="10972800" cy="4800600"/>
          </a:xfrm>
        </p:spPr>
        <p:txBody>
          <a:bodyPr/>
          <a:lstStyle/>
          <a:p>
            <a:r>
              <a:rPr lang="en-US" sz="2400" dirty="0"/>
              <a:t>Creating an environment of accountability and respect requires everyone to work together </a:t>
            </a:r>
          </a:p>
          <a:p>
            <a:r>
              <a:rPr lang="en-US" sz="2400" dirty="0"/>
              <a:t>Don’t be afraid to politely correct your colleagues if they make insensitive comments</a:t>
            </a:r>
          </a:p>
          <a:p>
            <a:pPr lvl="1"/>
            <a:r>
              <a:rPr lang="en-US" sz="2400" i="1" dirty="0"/>
              <a:t>“I wanted to let you know that Jesse’s pronouns are they/them. I heard you say she/her, and I wanted to make sure you know for the future.” </a:t>
            </a:r>
          </a:p>
          <a:p>
            <a:pPr lvl="1"/>
            <a:r>
              <a:rPr lang="en-US" sz="2400" i="1" dirty="0"/>
              <a:t>“Those kinds of comments are hurtful to others and do not create a respectful work environment.”</a:t>
            </a:r>
          </a:p>
          <a:p>
            <a:r>
              <a:rPr lang="en-US" sz="2400" dirty="0"/>
              <a:t>Remember your organization’s mission and vision</a:t>
            </a:r>
          </a:p>
          <a:p>
            <a:pPr marL="350044" lvl="1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7261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578DE-722C-7E49-BD9A-451604DA8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38200"/>
          </a:xfrm>
        </p:spPr>
        <p:txBody>
          <a:bodyPr>
            <a:normAutofit/>
          </a:bodyPr>
          <a:lstStyle/>
          <a:p>
            <a:r>
              <a:rPr lang="en-US" dirty="0"/>
              <a:t>Moving Beyond Psychiatric Diagnosis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ACCF8-B145-3E4A-BF10-00F5B37F2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728" y="1285920"/>
            <a:ext cx="5414475" cy="247320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2EDFB-7AB9-5D4E-9707-82C234A90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2058975"/>
            <a:ext cx="4028049" cy="34003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1FA1BF-164B-3E1C-3B47-CAC76E051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878896"/>
            <a:ext cx="6553200" cy="245181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50B4B9-B0E9-24AF-440B-9E4A70298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595" y="3878896"/>
            <a:ext cx="1324005" cy="29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866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CBE40-51B9-A949-9035-7E0CD7B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dirty="0"/>
              <a:t>Moving Beyond Psychiatric Gatekeeping of Gender-affirming Care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935F39-DF3F-FF42-AD70-24060CBA4DF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400" dirty="0"/>
              <a:t>Uncoupling gender diversity from the stigma of diagnostic classification in clinical practice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Non-diagnosis codes (Z-codes in ICD-10 or Q-codes in ICD-11) that specify “factors influencing health status” may allow reimbursement by third-party payers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Seeking reimbursement for services without a diagnosis (e.g., “evaluation preceding gender-affirming surgical intervention”) and without assumption of distress or psychopathology</a:t>
            </a:r>
          </a:p>
          <a:p>
            <a:endParaRPr lang="en-US" dirty="0"/>
          </a:p>
          <a:p>
            <a:pPr marL="3657600" lvl="8" indent="0">
              <a:buNone/>
            </a:pPr>
            <a:r>
              <a:rPr lang="en-US" dirty="0"/>
              <a:t>				</a:t>
            </a:r>
            <a:r>
              <a:rPr lang="en-US" dirty="0" err="1"/>
              <a:t>Perlson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 (</a:t>
            </a:r>
            <a:r>
              <a:rPr lang="en-US" i="1" dirty="0"/>
              <a:t>2020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50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Considerations for Transgender and Gender Diverse People</a:t>
            </a:r>
          </a:p>
        </p:txBody>
      </p:sp>
      <p:sp>
        <p:nvSpPr>
          <p:cNvPr id="14" name="Line 20">
            <a:extLst>
              <a:ext uri="{FF2B5EF4-FFF2-40B4-BE49-F238E27FC236}">
                <a16:creationId xmlns:a16="http://schemas.microsoft.com/office/drawing/2014/main" id="{F5A1C9B3-6393-BC45-8863-DF54A2650A0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6172200"/>
            <a:ext cx="1097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618B5D-BB1F-AA43-A4E1-BF71370ED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555" y="1568554"/>
            <a:ext cx="2908994" cy="42988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E25EA1-F2BE-0A4A-957C-3F0490E1E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266" y="1644755"/>
            <a:ext cx="5434534" cy="41515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E2D471-99D0-B94B-A58E-8B4C8EBA787F}"/>
              </a:ext>
            </a:extLst>
          </p:cNvPr>
          <p:cNvSpPr txBox="1"/>
          <p:nvPr/>
        </p:nvSpPr>
        <p:spPr>
          <a:xfrm>
            <a:off x="2514600" y="6046994"/>
            <a:ext cx="71628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From NASEM Consensus Study Report: Understanding the Well-Being of LGBTQI+ Populations (2020)</a:t>
            </a:r>
          </a:p>
        </p:txBody>
      </p:sp>
    </p:spTree>
    <p:extLst>
      <p:ext uri="{BB962C8B-B14F-4D97-AF65-F5344CB8AC3E}">
        <p14:creationId xmlns:p14="http://schemas.microsoft.com/office/powerpoint/2010/main" val="35647670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70" y="4201578"/>
            <a:ext cx="2590231" cy="18821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60336" y="4343400"/>
            <a:ext cx="5236029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808080"/>
              </a:buClr>
              <a:defRPr/>
            </a:pPr>
            <a:r>
              <a:rPr lang="en-US" sz="1800" kern="0" dirty="0">
                <a:solidFill>
                  <a:srgbClr val="162731"/>
                </a:solidFill>
                <a:latin typeface="Calibri"/>
                <a:ea typeface="+mn-ea"/>
                <a:cs typeface="+mn-cs"/>
                <a:sym typeface="Wingdings"/>
              </a:rPr>
              <a:t></a:t>
            </a:r>
            <a:r>
              <a:rPr lang="en-US" sz="1800" b="1" kern="0" dirty="0">
                <a:solidFill>
                  <a:srgbClr val="162731"/>
                </a:solidFill>
                <a:latin typeface="Calibri"/>
                <a:ea typeface="+mn-ea"/>
                <a:cs typeface="+mn-cs"/>
                <a:sym typeface="Wingdings"/>
              </a:rPr>
              <a:t> </a:t>
            </a:r>
            <a:r>
              <a:rPr lang="en-US" sz="1800" kern="0" dirty="0">
                <a:solidFill>
                  <a:srgbClr val="162731"/>
                </a:solidFill>
                <a:latin typeface="Montserrat" panose="02000505000000020004" pitchFamily="2" charset="0"/>
                <a:ea typeface="+mn-ea"/>
                <a:cs typeface="+mn-cs"/>
              </a:rPr>
              <a:t>617.927.6354 </a:t>
            </a:r>
          </a:p>
          <a:p>
            <a:pPr marL="342900" indent="-342900">
              <a:spcBef>
                <a:spcPct val="20000"/>
              </a:spcBef>
              <a:buClr>
                <a:srgbClr val="808080"/>
              </a:buClr>
              <a:buFont typeface="Wingdings" panose="05000000000000000000" pitchFamily="2" charset="2"/>
              <a:buChar char="*"/>
              <a:defRPr/>
            </a:pPr>
            <a:r>
              <a:rPr lang="en-US" sz="1800" kern="0" dirty="0">
                <a:solidFill>
                  <a:srgbClr val="162731"/>
                </a:solidFill>
                <a:latin typeface="Montserrat" panose="02000505000000020004" pitchFamily="2" charset="0"/>
                <a:ea typeface="+mn-ea"/>
                <a:cs typeface="+mn-cs"/>
              </a:rPr>
              <a:t>education@fenwayhealth.org </a:t>
            </a:r>
          </a:p>
          <a:p>
            <a:r>
              <a:rPr lang="en-US" sz="1800" kern="0" dirty="0">
                <a:solidFill>
                  <a:srgbClr val="162731"/>
                </a:solidFill>
                <a:latin typeface="Wingdings" panose="05000000000000000000" pitchFamily="2" charset="2"/>
                <a:ea typeface="+mn-ea"/>
                <a:cs typeface="+mn-cs"/>
              </a:rPr>
              <a:t>8</a:t>
            </a:r>
            <a:r>
              <a:rPr lang="en-US" sz="1800" kern="0" dirty="0">
                <a:solidFill>
                  <a:srgbClr val="162731"/>
                </a:solidFill>
                <a:latin typeface="Calibri"/>
                <a:ea typeface="+mn-ea"/>
                <a:cs typeface="+mn-cs"/>
              </a:rPr>
              <a:t>  </a:t>
            </a:r>
            <a:r>
              <a:rPr lang="en-US" sz="1800" kern="0" dirty="0">
                <a:solidFill>
                  <a:srgbClr val="162731"/>
                </a:solidFill>
                <a:latin typeface="Montserrat" panose="02000505000000020004" pitchFamily="2" charset="0"/>
                <a:ea typeface="+mn-ea"/>
                <a:cs typeface="+mn-cs"/>
              </a:rPr>
              <a:t>www.lgbtqiahealtheducation.org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&amp;"/>
              <a:defRPr/>
            </a:pPr>
            <a:r>
              <a:rPr lang="en-US" sz="1800" u="sng" kern="0" dirty="0">
                <a:solidFill>
                  <a:srgbClr val="162731"/>
                </a:solidFill>
                <a:latin typeface="Montserrat" panose="02000505000000020004" pitchFamily="2" charset="0"/>
                <a:ea typeface="+mn-ea"/>
                <a:cs typeface="+mn-cs"/>
              </a:rPr>
              <a:t>www.acponline.org/fenway</a:t>
            </a:r>
          </a:p>
        </p:txBody>
      </p:sp>
      <p:sp>
        <p:nvSpPr>
          <p:cNvPr id="15" name="Title 10"/>
          <p:cNvSpPr>
            <a:spLocks noGrp="1"/>
          </p:cNvSpPr>
          <p:nvPr>
            <p:ph type="ctrTitle"/>
          </p:nvPr>
        </p:nvSpPr>
        <p:spPr>
          <a:xfrm>
            <a:off x="1828801" y="1524001"/>
            <a:ext cx="8458199" cy="2677577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1600" b="0" dirty="0"/>
              <a:t>The National LGBTQIA+ Health Education Center provides educational programs, resources, and consultation to health care organizations with the goal of optimizing quality, cost-effective health care for lesbian, gay, bisexual, transgender, queer, intersex, asexual, and all sexual and gender minority (LGBTQIA+) people. </a:t>
            </a:r>
            <a:br>
              <a:rPr lang="en-US" sz="1600" b="0" dirty="0"/>
            </a:br>
            <a:br>
              <a:rPr lang="en-US" sz="1600" b="0" dirty="0"/>
            </a:br>
            <a:r>
              <a:rPr lang="en-US" sz="1600" b="0" dirty="0"/>
              <a:t>The Education Center is part of The Fenway Institute, the research, training, and health policy division of Fenway Health, a Federally Qualified Health Center, and one of the world’s largest LGBTQIA+ focused health centers.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6AC0F-96B0-084A-9194-EFC86AAD694F}"/>
              </a:ext>
            </a:extLst>
          </p:cNvPr>
          <p:cNvSpPr txBox="1"/>
          <p:nvPr/>
        </p:nvSpPr>
        <p:spPr>
          <a:xfrm>
            <a:off x="4419601" y="1091626"/>
            <a:ext cx="327716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b="1" dirty="0">
                <a:latin typeface="+mn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800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/>
          <a:lstStyle/>
          <a:p>
            <a:pPr eaLnBrk="1"/>
            <a:r>
              <a:rPr lang="en-US" altLang="x-none" dirty="0"/>
              <a:t>Understanding Gender Affirmation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295400"/>
            <a:ext cx="8229600" cy="4800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altLang="x-none" sz="2800" dirty="0"/>
              <a:t>The process of undergoing changes to live in greater alignment with one’s own gender identity and/or expression, rather than with society’s expectations based on the sex assigned at birth. This process can vary widely across the community, but it can include:</a:t>
            </a:r>
          </a:p>
          <a:p>
            <a:pPr lvl="1">
              <a:spcBef>
                <a:spcPts val="500"/>
              </a:spcBef>
            </a:pPr>
            <a:r>
              <a:rPr lang="en-US" altLang="x-none" sz="2400" dirty="0"/>
              <a:t>Psychological affirmation</a:t>
            </a:r>
          </a:p>
          <a:p>
            <a:pPr lvl="1">
              <a:spcBef>
                <a:spcPts val="500"/>
              </a:spcBef>
            </a:pPr>
            <a:r>
              <a:rPr lang="en-US" altLang="x-none" sz="2400" dirty="0"/>
              <a:t>Social affirmation</a:t>
            </a:r>
          </a:p>
          <a:p>
            <a:pPr lvl="1">
              <a:spcBef>
                <a:spcPts val="500"/>
              </a:spcBef>
            </a:pPr>
            <a:r>
              <a:rPr lang="en-US" altLang="x-none" sz="2400" dirty="0"/>
              <a:t>Legal/document changes</a:t>
            </a:r>
          </a:p>
          <a:p>
            <a:pPr lvl="1">
              <a:spcBef>
                <a:spcPts val="500"/>
              </a:spcBef>
            </a:pPr>
            <a:r>
              <a:rPr lang="en-US" altLang="x-none" sz="2400" dirty="0"/>
              <a:t>Medical affirmation</a:t>
            </a:r>
          </a:p>
          <a:p>
            <a:pPr lvl="1">
              <a:spcBef>
                <a:spcPts val="500"/>
              </a:spcBef>
            </a:pPr>
            <a:r>
              <a:rPr lang="en-US" altLang="x-none" sz="2400" dirty="0"/>
              <a:t>Surgical affirmation</a:t>
            </a:r>
          </a:p>
        </p:txBody>
      </p:sp>
    </p:spTree>
    <p:extLst>
      <p:ext uri="{BB962C8B-B14F-4D97-AF65-F5344CB8AC3E}">
        <p14:creationId xmlns:p14="http://schemas.microsoft.com/office/powerpoint/2010/main" val="211307083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698762"/>
            <a:ext cx="8458200" cy="671882"/>
          </a:xfrm>
        </p:spPr>
        <p:txBody>
          <a:bodyPr/>
          <a:lstStyle/>
          <a:p>
            <a:r>
              <a:rPr lang="en-US" dirty="0"/>
              <a:t>Gender Minority Stress Framework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182880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6"/>
            <a:r>
              <a:rPr lang="en-US" sz="2000" dirty="0"/>
              <a:t>			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817774" y="2718138"/>
            <a:ext cx="1992226" cy="1323439"/>
          </a:xfrm>
          <a:prstGeom prst="rect">
            <a:avLst/>
          </a:prstGeom>
          <a:solidFill>
            <a:srgbClr val="FF9E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External Stigma-Related Stressors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14800" y="2146208"/>
            <a:ext cx="2150256" cy="1015663"/>
          </a:xfrm>
          <a:prstGeom prst="rect">
            <a:avLst/>
          </a:prstGeom>
          <a:solidFill>
            <a:srgbClr val="98DCD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General Psychological Processes</a:t>
            </a:r>
          </a:p>
        </p:txBody>
      </p:sp>
      <p:cxnSp>
        <p:nvCxnSpPr>
          <p:cNvPr id="17" name="Straight Arrow Connector 16"/>
          <p:cNvCxnSpPr>
            <a:stCxn id="15" idx="3"/>
            <a:endCxn id="16" idx="1"/>
          </p:cNvCxnSpPr>
          <p:nvPr/>
        </p:nvCxnSpPr>
        <p:spPr>
          <a:xfrm flipV="1">
            <a:off x="3810000" y="2654039"/>
            <a:ext cx="304800" cy="7258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14800" y="3581401"/>
            <a:ext cx="2150256" cy="1015663"/>
          </a:xfrm>
          <a:prstGeom prst="rect">
            <a:avLst/>
          </a:prstGeom>
          <a:solidFill>
            <a:srgbClr val="B1A2D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Internal Stigma-Related Stressors</a:t>
            </a: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>
            <a:off x="3810000" y="3379858"/>
            <a:ext cx="304800" cy="7093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3"/>
            <a:endCxn id="21" idx="1"/>
          </p:cNvCxnSpPr>
          <p:nvPr/>
        </p:nvCxnSpPr>
        <p:spPr>
          <a:xfrm flipV="1">
            <a:off x="3810000" y="3374978"/>
            <a:ext cx="2867370" cy="48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77370" y="2867146"/>
            <a:ext cx="1655570" cy="1015663"/>
          </a:xfrm>
          <a:prstGeom prst="rect">
            <a:avLst/>
          </a:prstGeom>
          <a:solidFill>
            <a:srgbClr val="86CE7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rial"/>
                <a:cs typeface="Arial"/>
              </a:rPr>
              <a:t>Behavioral </a:t>
            </a:r>
            <a:r>
              <a:rPr lang="en-US" sz="2000" b="1" dirty="0">
                <a:latin typeface="Arial"/>
                <a:cs typeface="Arial"/>
              </a:rPr>
              <a:t>Health Problems</a:t>
            </a:r>
          </a:p>
        </p:txBody>
      </p:sp>
      <p:cxnSp>
        <p:nvCxnSpPr>
          <p:cNvPr id="22" name="Straight Arrow Connector 21"/>
          <p:cNvCxnSpPr>
            <a:stCxn id="16" idx="3"/>
          </p:cNvCxnSpPr>
          <p:nvPr/>
        </p:nvCxnSpPr>
        <p:spPr>
          <a:xfrm>
            <a:off x="6265056" y="2654040"/>
            <a:ext cx="412314" cy="5078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3"/>
          </p:cNvCxnSpPr>
          <p:nvPr/>
        </p:nvCxnSpPr>
        <p:spPr>
          <a:xfrm flipV="1">
            <a:off x="6265056" y="3581400"/>
            <a:ext cx="412314" cy="5078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" idx="2"/>
            <a:endCxn id="18" idx="0"/>
          </p:cNvCxnSpPr>
          <p:nvPr/>
        </p:nvCxnSpPr>
        <p:spPr>
          <a:xfrm>
            <a:off x="5189928" y="3161870"/>
            <a:ext cx="0" cy="41953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3"/>
          <p:cNvSpPr txBox="1">
            <a:spLocks noGrp="1"/>
          </p:cNvSpPr>
          <p:nvPr>
            <p:ph idx="4294967295"/>
          </p:nvPr>
        </p:nvSpPr>
        <p:spPr>
          <a:xfrm>
            <a:off x="8685734" y="2743200"/>
            <a:ext cx="1677466" cy="1231106"/>
          </a:xfrm>
          <a:prstGeom prst="rect">
            <a:avLst/>
          </a:prstGeom>
          <a:solidFill>
            <a:srgbClr val="E8D38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dirty="0">
                <a:latin typeface="Arial"/>
                <a:cs typeface="Arial"/>
              </a:rPr>
              <a:t>Physical</a:t>
            </a:r>
          </a:p>
          <a:p>
            <a:pPr algn="ctr">
              <a:buNone/>
            </a:pPr>
            <a:r>
              <a:rPr lang="en-US" sz="2000" b="1" dirty="0">
                <a:latin typeface="Arial"/>
                <a:cs typeface="Arial"/>
              </a:rPr>
              <a:t>Health</a:t>
            </a:r>
          </a:p>
          <a:p>
            <a:pPr algn="ctr">
              <a:buNone/>
            </a:pPr>
            <a:r>
              <a:rPr lang="en-US" sz="2000" b="1" dirty="0">
                <a:latin typeface="Arial"/>
                <a:cs typeface="Arial"/>
              </a:rPr>
              <a:t>Problems</a:t>
            </a:r>
          </a:p>
        </p:txBody>
      </p:sp>
      <p:cxnSp>
        <p:nvCxnSpPr>
          <p:cNvPr id="26" name="Straight Arrow Connector 25"/>
          <p:cNvCxnSpPr>
            <a:cxnSpLocks/>
            <a:stCxn id="21" idx="3"/>
          </p:cNvCxnSpPr>
          <p:nvPr/>
        </p:nvCxnSpPr>
        <p:spPr>
          <a:xfrm flipV="1">
            <a:off x="8332940" y="3374977"/>
            <a:ext cx="352794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67200" y="4976134"/>
            <a:ext cx="6090314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/>
            <a:r>
              <a:rPr lang="en-US" sz="1100" dirty="0">
                <a:solidFill>
                  <a:srgbClr val="162731"/>
                </a:solidFill>
                <a:latin typeface="Calibri"/>
              </a:rPr>
              <a:t>			</a:t>
            </a:r>
            <a:r>
              <a:rPr lang="en-US" sz="1500" dirty="0">
                <a:solidFill>
                  <a:srgbClr val="162731"/>
                </a:solidFill>
                <a:latin typeface="Calibri"/>
              </a:rPr>
              <a:t>Adapted from </a:t>
            </a:r>
            <a:r>
              <a:rPr lang="en-US" sz="1500" dirty="0" err="1">
                <a:solidFill>
                  <a:srgbClr val="162731"/>
                </a:solidFill>
                <a:latin typeface="Calibri"/>
              </a:rPr>
              <a:t>Hatzenbuehler</a:t>
            </a:r>
            <a:r>
              <a:rPr lang="en-US" sz="1500" dirty="0">
                <a:solidFill>
                  <a:srgbClr val="162731"/>
                </a:solidFill>
                <a:latin typeface="Calibri"/>
              </a:rPr>
              <a:t> (2009)</a:t>
            </a:r>
            <a:endParaRPr lang="en-US" sz="1500" baseline="30000" dirty="0">
              <a:solidFill>
                <a:srgbClr val="162731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9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1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Minority Stress Care Principles for Clinicians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524000"/>
            <a:ext cx="8229600" cy="4525963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sz="2800" dirty="0"/>
              <a:t>Normalize adverse impact of minority stress</a:t>
            </a:r>
          </a:p>
          <a:p>
            <a:pPr marL="0" indent="0">
              <a:buNone/>
            </a:pPr>
            <a:endParaRPr lang="en-US" sz="2800" baseline="30000" dirty="0"/>
          </a:p>
          <a:p>
            <a:r>
              <a:rPr lang="en-US" sz="2800" dirty="0"/>
              <a:t>Facilitate emotional awareness, regulation, and acceptance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Empower assertive communication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Restructure minority stress cognitions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Validate unique strengths of TGD people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Foster supportive relationships and community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Affirm healthy, rewarding expressions of gender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3DB2F-C4E0-6D4C-94EE-BC6F51615643}"/>
              </a:ext>
            </a:extLst>
          </p:cNvPr>
          <p:cNvSpPr txBox="1"/>
          <p:nvPr/>
        </p:nvSpPr>
        <p:spPr>
          <a:xfrm>
            <a:off x="7620000" y="5939135"/>
            <a:ext cx="335280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+mn-lt"/>
              </a:rPr>
              <a:t>	</a:t>
            </a:r>
            <a:r>
              <a:rPr lang="en-US" sz="1500" dirty="0">
                <a:latin typeface="+mn-lt"/>
              </a:rPr>
              <a:t>Adapted from </a:t>
            </a:r>
            <a:r>
              <a:rPr lang="en-US" sz="1500" dirty="0" err="1">
                <a:latin typeface="+mn-lt"/>
              </a:rPr>
              <a:t>Pachankis</a:t>
            </a:r>
            <a:r>
              <a:rPr lang="en-US" sz="1500" dirty="0">
                <a:latin typeface="+mn-lt"/>
              </a:rPr>
              <a:t> (2015)</a:t>
            </a:r>
          </a:p>
        </p:txBody>
      </p:sp>
    </p:spTree>
    <p:extLst>
      <p:ext uri="{BB962C8B-B14F-4D97-AF65-F5344CB8AC3E}">
        <p14:creationId xmlns:p14="http://schemas.microsoft.com/office/powerpoint/2010/main" val="28501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ans Conference">
  <a:themeElements>
    <a:clrScheme name="Ed Center 2.0">
      <a:dk1>
        <a:srgbClr val="162731"/>
      </a:dk1>
      <a:lt1>
        <a:sysClr val="window" lastClr="FFFFFF"/>
      </a:lt1>
      <a:dk2>
        <a:srgbClr val="162731"/>
      </a:dk2>
      <a:lt2>
        <a:srgbClr val="FFFFFF"/>
      </a:lt2>
      <a:accent1>
        <a:srgbClr val="00A5E3"/>
      </a:accent1>
      <a:accent2>
        <a:srgbClr val="233E99"/>
      </a:accent2>
      <a:accent3>
        <a:srgbClr val="78A22F"/>
      </a:accent3>
      <a:accent4>
        <a:srgbClr val="FDBB30"/>
      </a:accent4>
      <a:accent5>
        <a:srgbClr val="F26649"/>
      </a:accent5>
      <a:accent6>
        <a:srgbClr val="7C2B83"/>
      </a:accent6>
      <a:hlink>
        <a:srgbClr val="00A5E3"/>
      </a:hlink>
      <a:folHlink>
        <a:srgbClr val="233E99"/>
      </a:folHlink>
    </a:clrScheme>
    <a:fontScheme name="Education Center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reflection stA="0" endPos="0" dir="5400000" sy="-100000" algn="bl" rotWithShape="0"/>
        </a:effectLst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>
          <a:defRPr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EinTH 2022 Slide Templates (1).pptx" id="{16571FB5-EFE7-4E3A-81A3-B36C26FF0A55}" vid="{574A6F28-5F3C-42A3-87F7-830E44B6E3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Trans Conference</Template>
  <TotalTime>3794</TotalTime>
  <Words>2394</Words>
  <Application>Microsoft Office PowerPoint</Application>
  <PresentationFormat>Widescreen</PresentationFormat>
  <Paragraphs>298</Paragraphs>
  <Slides>60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Trans Conference</vt:lpstr>
      <vt:lpstr>PowerPoint Presentation</vt:lpstr>
      <vt:lpstr>Care for Transgender and Gender Diverse People</vt:lpstr>
      <vt:lpstr>Continuing Medical Education Disclosure</vt:lpstr>
      <vt:lpstr>Educational Objectives</vt:lpstr>
      <vt:lpstr>LGBTQIA+ Health Education and Training </vt:lpstr>
      <vt:lpstr>Health Considerations for Transgender and Gender Diverse People</vt:lpstr>
      <vt:lpstr>Understanding Gender Affirmation</vt:lpstr>
      <vt:lpstr>Gender Minority Stress Framework</vt:lpstr>
      <vt:lpstr>Minority Stress Care Principles for Clinicians</vt:lpstr>
      <vt:lpstr>Training All Staff To Mitigate Implicit Bias Against TGD People</vt:lpstr>
      <vt:lpstr>PowerPoint Presentation</vt:lpstr>
      <vt:lpstr>Prevalence of Status Quo Interventions</vt:lpstr>
      <vt:lpstr>Gender Identity Conversion Efforts Across the United States</vt:lpstr>
      <vt:lpstr>Conversion Efforts Associated with Increased Odds of Suicide Attempts</vt:lpstr>
      <vt:lpstr>Take Two: Asking Communities What Health Care They Want</vt:lpstr>
      <vt:lpstr>PowerPoint Presentation</vt:lpstr>
      <vt:lpstr>PowerPoint Presentation</vt:lpstr>
      <vt:lpstr>PowerPoint Presentation</vt:lpstr>
      <vt:lpstr>Social Gender Affirmation for Youth Associated with Good Adult Mental Health </vt:lpstr>
      <vt:lpstr>Pubertal Suppression Associated with Decreased Lifetime Suicidal Ideation</vt:lpstr>
      <vt:lpstr>Gender-affirming Hormones in Adolescence Associated with Better Adult Mental Health</vt:lpstr>
      <vt:lpstr>Gender-affirming Surgeries Associated with Decreased Odds of Suicide Attempts</vt:lpstr>
      <vt:lpstr>Gender-affirming Hair Removal Associated with Decreased Suicidal Ideation</vt:lpstr>
      <vt:lpstr>PowerPoint Presentation</vt:lpstr>
      <vt:lpstr> 2023 IND510M.3 Disinformation Campaign </vt:lpstr>
      <vt:lpstr> Fact-checking Response by Reputable Journalists </vt:lpstr>
      <vt:lpstr>Understanding “Detransition” and Dynamic Gender Presentations</vt:lpstr>
      <vt:lpstr>Understanding “Detransition” and Dynamic Gender Presentations</vt:lpstr>
      <vt:lpstr>Debunking “Social Contagion” Narrative</vt:lpstr>
      <vt:lpstr>Adolescent Realization of Gender Identity Is Common among Transgender Adults; Disclosure Usually Takes Years</vt:lpstr>
      <vt:lpstr>Developing Guidelines for Gender-affirming Health Care</vt:lpstr>
      <vt:lpstr>Substance Use Disorders among TGD Adults</vt:lpstr>
      <vt:lpstr>Alcohol Research with TGD Populations</vt:lpstr>
      <vt:lpstr>Unhealthy Alcohol Use Guidelines Often Exclude TGD People</vt:lpstr>
      <vt:lpstr>Opioid Use Disorders among TGD People</vt:lpstr>
      <vt:lpstr>Cognitive-behavioral Therapy for Substance Use Disorders</vt:lpstr>
      <vt:lpstr>Cognitive-behavioral Therapy for Substance Use Disorders</vt:lpstr>
      <vt:lpstr>PowerPoint Presentation</vt:lpstr>
      <vt:lpstr>Body Image Dissatisfaction</vt:lpstr>
      <vt:lpstr>Weight-related Disparities and Discussing Body Image</vt:lpstr>
      <vt:lpstr>Affirming Gender Identity in the Setting of Serious Mental Illness</vt:lpstr>
      <vt:lpstr>Cognitive Processing Therapy for PTSD</vt:lpstr>
      <vt:lpstr>Cognitive Triad of Traumatic Stress</vt:lpstr>
      <vt:lpstr>Cognitive Processing Therapy for Minority Stress</vt:lpstr>
      <vt:lpstr>Role of Clinicians in Gender Affirmation Process</vt:lpstr>
      <vt:lpstr>Focus Areas in Gender-affirming Care</vt:lpstr>
      <vt:lpstr>Psychopharmacologic Considerations</vt:lpstr>
      <vt:lpstr>PowerPoint Presentation</vt:lpstr>
      <vt:lpstr>Harnessing Patient Gender Identity Data in Electronic Health Records</vt:lpstr>
      <vt:lpstr>PowerPoint Presentation</vt:lpstr>
      <vt:lpstr>PowerPoint Presentation</vt:lpstr>
      <vt:lpstr>Pronouns</vt:lpstr>
      <vt:lpstr>Staff Pronouns</vt:lpstr>
      <vt:lpstr>Avoiding Assumptions</vt:lpstr>
      <vt:lpstr>Anticipating and Managing Expectations</vt:lpstr>
      <vt:lpstr>Inclusive Registration and Health History Forms</vt:lpstr>
      <vt:lpstr>   Accountability</vt:lpstr>
      <vt:lpstr>Moving Beyond Psychiatric Diagnosis Requirements</vt:lpstr>
      <vt:lpstr>Moving Beyond Psychiatric Gatekeeping of Gender-affirming Care</vt:lpstr>
      <vt:lpstr>The National LGBTQIA+ Health Education Center provides educational programs, resources, and consultation to health care organizations with the goal of optimizing quality, cost-effective health care for lesbian, gay, bisexual, transgender, queer, intersex, asexual, and all sexual and gender minority (LGBTQIA+) people.   The Education Center is part of The Fenway Institute, the research, training, and health policy division of Fenway Health, a Federally Qualified Health Center, and one of the world’s largest LGBTQIA+ focused health centers.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Keuroghlian</dc:creator>
  <cp:lastModifiedBy>Keuroghlian, Alex S.,MD</cp:lastModifiedBy>
  <cp:revision>82</cp:revision>
  <dcterms:created xsi:type="dcterms:W3CDTF">2022-10-12T09:30:46Z</dcterms:created>
  <dcterms:modified xsi:type="dcterms:W3CDTF">2024-05-13T16:46:33Z</dcterms:modified>
</cp:coreProperties>
</file>