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16"/>
  </p:notesMasterIdLst>
  <p:handoutMasterIdLst>
    <p:handoutMasterId r:id="rId17"/>
  </p:handoutMasterIdLst>
  <p:sldIdLst>
    <p:sldId id="325" r:id="rId5"/>
    <p:sldId id="256" r:id="rId6"/>
    <p:sldId id="257" r:id="rId7"/>
    <p:sldId id="262" r:id="rId8"/>
    <p:sldId id="319" r:id="rId9"/>
    <p:sldId id="323" r:id="rId10"/>
    <p:sldId id="315" r:id="rId11"/>
    <p:sldId id="317" r:id="rId12"/>
    <p:sldId id="318" r:id="rId13"/>
    <p:sldId id="267" r:id="rId14"/>
    <p:sldId id="32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98D"/>
    <a:srgbClr val="646C92"/>
    <a:srgbClr val="5A6B76"/>
    <a:srgbClr val="5A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505E3EF-67EA-436B-97B2-0124C06EBD2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660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outlineViewPr>
    <p:cViewPr>
      <p:scale>
        <a:sx n="33" d="100"/>
        <a:sy n="33" d="100"/>
      </p:scale>
      <p:origin x="0" y="-44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149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E52182-8ED2-2CD9-1769-D9951A9939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73A34-C368-6B6E-8816-ABC664A857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FBC06-9676-42B7-A8B4-279236EF9829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355158-3742-8894-B074-C872916FE8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6B5579-9D25-81D6-8171-2F8C3F5377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3735C-CF2D-4272-874B-84D65FE3C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5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3451-F71A-45EA-8B10-04A09C28CC19}" type="datetimeFigureOut">
              <a:rPr lang="en-US" smtClean="0"/>
              <a:t>5/8/2024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B270D-091D-4ED2-8C85-0898DD7D9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42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41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65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2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75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22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79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940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8B270D-091D-4ED2-8C85-0898DD7D9F2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918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85251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FB6D0-92CA-4910-AE77-E238F4C8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913172-A138-4DD4-A5B1-58BA62507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3897B9-E4AD-469B-A60D-9A1A4BD19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5E1B0-48D6-4F99-9955-39958BA96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49DA-55D4-4E36-AEB9-A0E99E31A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381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EBC7C-C5C1-4A79-A195-B35701C28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D34A74-3328-469B-ABCA-96F2FE368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E19AB-5637-455E-89C3-B41702C2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4F2A3-EBEE-4F42-BAC2-A482F00E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E1C27-1A43-4B0B-88D0-0C5FE1DBE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844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F9E50B4-1616-9029-9FC0-901DDF9BF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9680" y="0"/>
            <a:ext cx="7742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307" y="430521"/>
            <a:ext cx="3389065" cy="1847528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54839" y="2511829"/>
            <a:ext cx="540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4FFBCF-911F-5818-60FE-B018CA67735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0307" y="2745610"/>
            <a:ext cx="3389065" cy="3499611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5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>
              <a:buNone/>
              <a:defRPr/>
            </a:lvl2pPr>
            <a:lvl3pPr marL="720000" indent="0">
              <a:buNone/>
              <a:defRPr/>
            </a:lvl3pPr>
            <a:lvl4pPr marL="1080000" indent="0">
              <a:buNone/>
              <a:defRPr/>
            </a:lvl4pPr>
            <a:lvl5pPr marL="1440000" indent="0">
              <a:buNone/>
              <a:defRPr/>
            </a:lvl5pPr>
          </a:lstStyle>
          <a:p>
            <a:pPr marL="0" indent="0" algn="ctr">
              <a:buNone/>
            </a:pPr>
            <a:r>
              <a:rPr lang="en-US" dirty="0"/>
              <a:t>Click to add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79988" y="430521"/>
            <a:ext cx="6681704" cy="601926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52376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643" y="995760"/>
            <a:ext cx="5170860" cy="4869882"/>
          </a:xfrm>
        </p:spPr>
        <p:txBody>
          <a:bodyPr anchor="ctr"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54800" y="430213"/>
            <a:ext cx="4995863" cy="599757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D3DA45-FD99-405B-8BF9-260DD97C0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39998" y="5634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2A03C-F372-4C6D-929D-FD97AD439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FEDBB3-0BD6-41BC-BB57-9FEC2E96C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D12B81D-3F14-4DA1-BECA-6698248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id="{EA11E57D-88DD-4899-907A-2A5772002F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id="{7A5AEE18-30A4-4777-975F-02D107A171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39EA21FB-AE36-478E-9770-CB84281439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C45D5C4-2D3A-4F84-BED1-D9B75234B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id="{259762E8-7432-4501-9FE5-92B04D37C7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id="{FF91FD3E-0148-4B50-8906-7D9CD382A3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id="{506FA1AD-488A-4FD4-A79F-4343698EA73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E79776F-EEB5-464D-19DD-92EC7B3B3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939998" y="49440"/>
            <a:ext cx="2216150" cy="1177924"/>
            <a:chOff x="4987925" y="2840038"/>
            <a:chExt cx="2216150" cy="11779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9A16CC-7006-C92A-F15C-618A3235A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35D8D8D-001E-352F-FE03-CC3EE1D7CF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1CE1C6F-D1A5-FD45-5120-8F87F05DCF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9" name="Freeform 68">
                  <a:extLst>
                    <a:ext uri="{FF2B5EF4-FFF2-40B4-BE49-F238E27FC236}">
                      <a16:creationId xmlns:a16="http://schemas.microsoft.com/office/drawing/2014/main" id="{FE946A41-95B9-A9F4-17ED-A011312446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69">
                  <a:extLst>
                    <a:ext uri="{FF2B5EF4-FFF2-40B4-BE49-F238E27FC236}">
                      <a16:creationId xmlns:a16="http://schemas.microsoft.com/office/drawing/2014/main" id="{FDFB515A-8805-F10C-2933-35BDDF1DD3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Line 70">
                  <a:extLst>
                    <a:ext uri="{FF2B5EF4-FFF2-40B4-BE49-F238E27FC236}">
                      <a16:creationId xmlns:a16="http://schemas.microsoft.com/office/drawing/2014/main" id="{F63B17C2-189B-28FA-8876-976CC481C7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13E90FB-54AC-A2FC-9D01-C95ACC91FC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5" name="Freeform 68">
                  <a:extLst>
                    <a:ext uri="{FF2B5EF4-FFF2-40B4-BE49-F238E27FC236}">
                      <a16:creationId xmlns:a16="http://schemas.microsoft.com/office/drawing/2014/main" id="{58A6A556-AB2C-1636-63D4-9E2806E3671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69">
                  <a:extLst>
                    <a:ext uri="{FF2B5EF4-FFF2-40B4-BE49-F238E27FC236}">
                      <a16:creationId xmlns:a16="http://schemas.microsoft.com/office/drawing/2014/main" id="{A43047F1-413F-99DB-01CC-293FC1813A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Line 70">
                  <a:extLst>
                    <a:ext uri="{FF2B5EF4-FFF2-40B4-BE49-F238E27FC236}">
                      <a16:creationId xmlns:a16="http://schemas.microsoft.com/office/drawing/2014/main" id="{47C2B72F-C97F-770D-5F99-50DD97EB279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7269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643" y="995761"/>
            <a:ext cx="5160757" cy="2972990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Subtitle 7">
            <a:extLst>
              <a:ext uri="{FF2B5EF4-FFF2-40B4-BE49-F238E27FC236}">
                <a16:creationId xmlns:a16="http://schemas.microsoft.com/office/drawing/2014/main" id="{C2777538-58E6-494C-A27B-B70346B0F3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2643" y="4081727"/>
            <a:ext cx="5160757" cy="1780513"/>
          </a:xfrm>
        </p:spPr>
        <p:txBody>
          <a:bodyPr anchor="t" anchorCtr="0">
            <a:noAutofit/>
          </a:bodyPr>
          <a:lstStyle>
            <a:lvl1pPr marL="0" indent="0" algn="ctr">
              <a:buNone/>
              <a:defRPr lang="en-US" sz="1800" kern="1200" cap="all" spc="300" dirty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>
                <a:cs typeface="Calibri"/>
              </a:rPr>
              <a:t>Click to add subtitle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1D5DFE-8F3F-B784-41B0-31F1C534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39998" y="5634038"/>
            <a:ext cx="2216150" cy="1177924"/>
            <a:chOff x="4987925" y="2840038"/>
            <a:chExt cx="2216150" cy="11779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78FF8C9-13C5-56E2-15F0-726312FF5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4867E99-B662-B6E9-E6E5-C3407AF41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17278895-DA26-C127-87C0-697FD9488C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7" name="Freeform 68">
                  <a:extLst>
                    <a:ext uri="{FF2B5EF4-FFF2-40B4-BE49-F238E27FC236}">
                      <a16:creationId xmlns:a16="http://schemas.microsoft.com/office/drawing/2014/main" id="{830A98F7-AE8F-57AF-4A98-D9FDD5E348E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9">
                  <a:extLst>
                    <a:ext uri="{FF2B5EF4-FFF2-40B4-BE49-F238E27FC236}">
                      <a16:creationId xmlns:a16="http://schemas.microsoft.com/office/drawing/2014/main" id="{04E85AAB-DBFC-9EFB-0839-BD3BF907CB4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Line 70">
                  <a:extLst>
                    <a:ext uri="{FF2B5EF4-FFF2-40B4-BE49-F238E27FC236}">
                      <a16:creationId xmlns:a16="http://schemas.microsoft.com/office/drawing/2014/main" id="{FB82D752-7675-919F-1F4E-A662D638CA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315DAC7-8F1F-7516-6093-EF240456E2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2" name="Freeform 68">
                  <a:extLst>
                    <a:ext uri="{FF2B5EF4-FFF2-40B4-BE49-F238E27FC236}">
                      <a16:creationId xmlns:a16="http://schemas.microsoft.com/office/drawing/2014/main" id="{8784DA3A-66FB-8A56-0830-9C7BAE1BDF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" name="Freeform 69">
                  <a:extLst>
                    <a:ext uri="{FF2B5EF4-FFF2-40B4-BE49-F238E27FC236}">
                      <a16:creationId xmlns:a16="http://schemas.microsoft.com/office/drawing/2014/main" id="{17465245-FA5B-23A6-733F-92E4C7D22BD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" name="Line 70">
                  <a:extLst>
                    <a:ext uri="{FF2B5EF4-FFF2-40B4-BE49-F238E27FC236}">
                      <a16:creationId xmlns:a16="http://schemas.microsoft.com/office/drawing/2014/main" id="{E5934380-F9D4-5C01-360B-793C27BC6B1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CD2A0D6-CCC5-0E52-3DEA-FC7EDC9C4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939998" y="49440"/>
            <a:ext cx="2216150" cy="1177924"/>
            <a:chOff x="4987925" y="2840038"/>
            <a:chExt cx="2216150" cy="117792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952F4BA-7236-1B1C-5216-B9BE515C7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555DC04-CCBE-6784-2184-F53E6BB5E1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B9A340D-1663-7DA9-73AE-9B675EF50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38" name="Freeform 68">
                  <a:extLst>
                    <a:ext uri="{FF2B5EF4-FFF2-40B4-BE49-F238E27FC236}">
                      <a16:creationId xmlns:a16="http://schemas.microsoft.com/office/drawing/2014/main" id="{79252168-D1D9-C3CD-EFC8-41C970A058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69">
                  <a:extLst>
                    <a:ext uri="{FF2B5EF4-FFF2-40B4-BE49-F238E27FC236}">
                      <a16:creationId xmlns:a16="http://schemas.microsoft.com/office/drawing/2014/main" id="{BD3D9A06-E42E-5D13-8785-3C0D11DE16C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0" name="Line 70">
                  <a:extLst>
                    <a:ext uri="{FF2B5EF4-FFF2-40B4-BE49-F238E27FC236}">
                      <a16:creationId xmlns:a16="http://schemas.microsoft.com/office/drawing/2014/main" id="{21834AF8-71F0-5841-4EC6-634FD9FE3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2D1C1DDF-35C6-613D-DA7C-81FC3E0E96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35" name="Freeform 68">
                  <a:extLst>
                    <a:ext uri="{FF2B5EF4-FFF2-40B4-BE49-F238E27FC236}">
                      <a16:creationId xmlns:a16="http://schemas.microsoft.com/office/drawing/2014/main" id="{F63E067E-30E2-CF93-0F3E-7766C716D43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69">
                  <a:extLst>
                    <a:ext uri="{FF2B5EF4-FFF2-40B4-BE49-F238E27FC236}">
                      <a16:creationId xmlns:a16="http://schemas.microsoft.com/office/drawing/2014/main" id="{E1121437-B5EB-87F8-77CC-3B28244521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Line 70">
                  <a:extLst>
                    <a:ext uri="{FF2B5EF4-FFF2-40B4-BE49-F238E27FC236}">
                      <a16:creationId xmlns:a16="http://schemas.microsoft.com/office/drawing/2014/main" id="{0FC3E6C1-F30C-BEBC-7EBD-1D93DCD05B8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54800" y="430213"/>
            <a:ext cx="4995863" cy="599757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2438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7D905AD-2C09-A80F-FBF0-4F45A7A148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163" y="400049"/>
            <a:ext cx="8647721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F87AC4-493F-1EB8-D127-C21530FA824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68163" y="1997132"/>
            <a:ext cx="8652793" cy="4232218"/>
          </a:xfrm>
        </p:spPr>
        <p:txBody>
          <a:bodyPr lIns="0">
            <a:normAutofit/>
          </a:bodyPr>
          <a:lstStyle>
            <a:lvl1pPr marL="28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1pPr>
            <a:lvl2pPr marL="64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2pPr>
            <a:lvl3pPr marL="100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3pPr>
            <a:lvl4pPr marL="136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4pPr>
            <a:lvl5pPr marL="172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BE6897-C551-2BCB-F552-C4B761D2C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57063" y="457964"/>
            <a:ext cx="2211229" cy="2707415"/>
            <a:chOff x="9728105" y="457964"/>
            <a:chExt cx="2211229" cy="270741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8215B7C-A98D-6F6C-9039-6F2AAEEFD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184D4E7B-7775-1603-2C3F-5C26535772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6F97B093-B348-8A25-789A-743A43E9038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0732DEA9-6233-9CDE-64C6-744FC6CD6E4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Rectangle 30">
                  <a:extLst>
                    <a:ext uri="{FF2B5EF4-FFF2-40B4-BE49-F238E27FC236}">
                      <a16:creationId xmlns:a16="http://schemas.microsoft.com/office/drawing/2014/main" id="{9274C521-E533-D3E5-CE64-E3A3AEC0FE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3" name="Rectangle 30">
                  <a:extLst>
                    <a:ext uri="{FF2B5EF4-FFF2-40B4-BE49-F238E27FC236}">
                      <a16:creationId xmlns:a16="http://schemas.microsoft.com/office/drawing/2014/main" id="{2C69CF99-91AA-9E24-24AE-5A89748B46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35D6C12-B227-D277-0499-FA2765DB20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01FCD87F-4621-47F3-CC5C-A1A8F67332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CA7C3364-8305-C08F-4132-18DA2D39BFA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8093390-6F0E-5ED5-5DAF-40FF11548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CEAA9FA7-0165-F161-72DC-F2E001FCF3A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9F185D91-004D-5474-3DD0-9153A2AEA2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D995CD54-9374-D2B3-957D-6925B750A6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53" name="Line 70">
                <a:extLst>
                  <a:ext uri="{FF2B5EF4-FFF2-40B4-BE49-F238E27FC236}">
                    <a16:creationId xmlns:a16="http://schemas.microsoft.com/office/drawing/2014/main" id="{EDCD4830-6A47-A59E-6569-B352E6D661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00E8D63-E827-790A-519A-B36BFBDEB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8163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908D1ED-4589-9577-8D42-858F2E005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9740417" y="3721100"/>
            <a:ext cx="2211229" cy="2707415"/>
            <a:chOff x="9728105" y="457964"/>
            <a:chExt cx="2211229" cy="2707415"/>
          </a:xfrm>
        </p:grpSpPr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2657C24A-988F-290D-0D82-858C3E574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3AB3F4C6-5635-3075-CCEA-4675932DD4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02F5D12D-62A1-0F12-12B0-572BA5657EF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E47EADA3-585F-FC49-7481-AF5B4DA093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Rectangle 30">
                  <a:extLst>
                    <a:ext uri="{FF2B5EF4-FFF2-40B4-BE49-F238E27FC236}">
                      <a16:creationId xmlns:a16="http://schemas.microsoft.com/office/drawing/2014/main" id="{DFB52899-BBD4-527C-5990-88BF84565D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7" name="Rectangle 30">
                  <a:extLst>
                    <a:ext uri="{FF2B5EF4-FFF2-40B4-BE49-F238E27FC236}">
                      <a16:creationId xmlns:a16="http://schemas.microsoft.com/office/drawing/2014/main" id="{653A3527-A6E3-89A6-71ED-9A7D8EBA4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CD03B7A9-CD70-40B9-650E-43C78D4F16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51CBB11-40F3-F130-BA91-6311C58CB1B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2CCB9535-280C-59F1-2408-AFAD8D1BE2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44493786-0B0A-24D5-26A9-8E820E6AB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F66FA07F-4726-2875-B812-6BCC5ABCC2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138" name="Freeform 68">
                  <a:extLst>
                    <a:ext uri="{FF2B5EF4-FFF2-40B4-BE49-F238E27FC236}">
                      <a16:creationId xmlns:a16="http://schemas.microsoft.com/office/drawing/2014/main" id="{A3457F2F-D92C-2F19-7ECB-5110F6A2BB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9" name="Freeform 69">
                  <a:extLst>
                    <a:ext uri="{FF2B5EF4-FFF2-40B4-BE49-F238E27FC236}">
                      <a16:creationId xmlns:a16="http://schemas.microsoft.com/office/drawing/2014/main" id="{6ABA0333-6EC3-6BEF-E476-C0072364AA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37" name="Line 70">
                <a:extLst>
                  <a:ext uri="{FF2B5EF4-FFF2-40B4-BE49-F238E27FC236}">
                    <a16:creationId xmlns:a16="http://schemas.microsoft.com/office/drawing/2014/main" id="{D9E689F1-3CC0-2CE6-27B1-34AA1949B9C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811096D-7051-CD8E-3C9B-63077216B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3375748-D6D7-A497-C19F-581BC09345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AC1AD6-D101-6CA6-45FC-DC48C0F32D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45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8408" y="1187450"/>
            <a:ext cx="6255903" cy="2996901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6B76DB-2767-87C4-10EE-4BBBF284112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286000" y="4557712"/>
            <a:ext cx="7659688" cy="1639275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None/>
              <a:defRPr lang="en-US" sz="1800" kern="1200" cap="all" spc="300" dirty="0" smtClean="0">
                <a:solidFill>
                  <a:schemeClr val="tx1"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0000" indent="0" algn="ctr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9F4A9DA-0E0F-BB15-37FE-7C47230AF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D7EE9A-A325-1078-BB60-9FC75CAE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38" name="Freeform 64">
                <a:extLst>
                  <a:ext uri="{FF2B5EF4-FFF2-40B4-BE49-F238E27FC236}">
                    <a16:creationId xmlns:a16="http://schemas.microsoft.com/office/drawing/2014/main" id="{E3B36E34-9750-EC15-036F-4B675C295A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81">
                <a:extLst>
                  <a:ext uri="{FF2B5EF4-FFF2-40B4-BE49-F238E27FC236}">
                    <a16:creationId xmlns:a16="http://schemas.microsoft.com/office/drawing/2014/main" id="{06586384-27A4-246C-E62A-33558F884F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61">
                <a:extLst>
                  <a:ext uri="{FF2B5EF4-FFF2-40B4-BE49-F238E27FC236}">
                    <a16:creationId xmlns:a16="http://schemas.microsoft.com/office/drawing/2014/main" id="{5AA0A056-987B-0766-D8E8-C8D89A7EC7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78">
                <a:extLst>
                  <a:ext uri="{FF2B5EF4-FFF2-40B4-BE49-F238E27FC236}">
                    <a16:creationId xmlns:a16="http://schemas.microsoft.com/office/drawing/2014/main" id="{B8359D64-1AAE-C3D6-1AEB-701A902686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84">
                <a:extLst>
                  <a:ext uri="{FF2B5EF4-FFF2-40B4-BE49-F238E27FC236}">
                    <a16:creationId xmlns:a16="http://schemas.microsoft.com/office/drawing/2014/main" id="{40C577F2-9B8C-9987-0FDA-0B46E995AE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87">
                <a:extLst>
                  <a:ext uri="{FF2B5EF4-FFF2-40B4-BE49-F238E27FC236}">
                    <a16:creationId xmlns:a16="http://schemas.microsoft.com/office/drawing/2014/main" id="{E4A8A441-14F2-1181-7C03-9AF4D75DE01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60">
                <a:extLst>
                  <a:ext uri="{FF2B5EF4-FFF2-40B4-BE49-F238E27FC236}">
                    <a16:creationId xmlns:a16="http://schemas.microsoft.com/office/drawing/2014/main" id="{3A0F5B06-DAD1-414A-4045-AC177880096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59">
                <a:extLst>
                  <a:ext uri="{FF2B5EF4-FFF2-40B4-BE49-F238E27FC236}">
                    <a16:creationId xmlns:a16="http://schemas.microsoft.com/office/drawing/2014/main" id="{6EAB1EB7-4688-82CC-051F-DB66DE38B8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62">
                <a:extLst>
                  <a:ext uri="{FF2B5EF4-FFF2-40B4-BE49-F238E27FC236}">
                    <a16:creationId xmlns:a16="http://schemas.microsoft.com/office/drawing/2014/main" id="{A9AB2401-8BD6-D082-7D34-198A6545D1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65">
                <a:extLst>
                  <a:ext uri="{FF2B5EF4-FFF2-40B4-BE49-F238E27FC236}">
                    <a16:creationId xmlns:a16="http://schemas.microsoft.com/office/drawing/2014/main" id="{3A90FDBC-4B7A-EDE5-0D04-338D0D4465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79">
                <a:extLst>
                  <a:ext uri="{FF2B5EF4-FFF2-40B4-BE49-F238E27FC236}">
                    <a16:creationId xmlns:a16="http://schemas.microsoft.com/office/drawing/2014/main" id="{A8D3C6B9-6FD6-25DA-E318-38517D1729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82">
                <a:extLst>
                  <a:ext uri="{FF2B5EF4-FFF2-40B4-BE49-F238E27FC236}">
                    <a16:creationId xmlns:a16="http://schemas.microsoft.com/office/drawing/2014/main" id="{7B45605F-50DD-B936-79D0-4D5D3DCCF6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85">
                <a:extLst>
                  <a:ext uri="{FF2B5EF4-FFF2-40B4-BE49-F238E27FC236}">
                    <a16:creationId xmlns:a16="http://schemas.microsoft.com/office/drawing/2014/main" id="{AA2CCC3A-D444-734A-6925-5778565003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88">
                <a:extLst>
                  <a:ext uri="{FF2B5EF4-FFF2-40B4-BE49-F238E27FC236}">
                    <a16:creationId xmlns:a16="http://schemas.microsoft.com/office/drawing/2014/main" id="{A2BD9A0D-1346-B3F5-7383-79EB805ABD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6EB22E5-C3DE-A015-B732-9C99977BB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53" name="Line 63">
                  <a:extLst>
                    <a:ext uri="{FF2B5EF4-FFF2-40B4-BE49-F238E27FC236}">
                      <a16:creationId xmlns:a16="http://schemas.microsoft.com/office/drawing/2014/main" id="{93CF15FE-A466-3FBE-1E87-307BF004FC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4" name="Line 66">
                  <a:extLst>
                    <a:ext uri="{FF2B5EF4-FFF2-40B4-BE49-F238E27FC236}">
                      <a16:creationId xmlns:a16="http://schemas.microsoft.com/office/drawing/2014/main" id="{3C84471E-53D8-C7CA-359C-EA3D084335B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Line 67">
                  <a:extLst>
                    <a:ext uri="{FF2B5EF4-FFF2-40B4-BE49-F238E27FC236}">
                      <a16:creationId xmlns:a16="http://schemas.microsoft.com/office/drawing/2014/main" id="{BC3DC9EB-7ADF-8A40-A0B1-806A49FDD16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" name="Line 80">
                  <a:extLst>
                    <a:ext uri="{FF2B5EF4-FFF2-40B4-BE49-F238E27FC236}">
                      <a16:creationId xmlns:a16="http://schemas.microsoft.com/office/drawing/2014/main" id="{A9814A17-E78A-F4E9-E11C-91D474D977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7" name="Line 83">
                  <a:extLst>
                    <a:ext uri="{FF2B5EF4-FFF2-40B4-BE49-F238E27FC236}">
                      <a16:creationId xmlns:a16="http://schemas.microsoft.com/office/drawing/2014/main" id="{317CBEE3-C973-721D-F6E1-B01AB3846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" name="Line 86">
                  <a:extLst>
                    <a:ext uri="{FF2B5EF4-FFF2-40B4-BE49-F238E27FC236}">
                      <a16:creationId xmlns:a16="http://schemas.microsoft.com/office/drawing/2014/main" id="{B94FEC87-B417-D6A3-C64B-28FBFF77E6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" name="Line 89">
                  <a:extLst>
                    <a:ext uri="{FF2B5EF4-FFF2-40B4-BE49-F238E27FC236}">
                      <a16:creationId xmlns:a16="http://schemas.microsoft.com/office/drawing/2014/main" id="{E06EF271-57E5-EEF4-D040-2024C9C5E22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B6F3B2D-71C3-22D2-3FE7-AEB56473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7575CCE-8AB7-7F62-6647-54A79E708F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B17ABC5D-B6B9-F1AF-A5E6-4E86BF39735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D90BB42-FD51-C2C9-345D-87DED4AC79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Rectangle 30">
                  <a:extLst>
                    <a:ext uri="{FF2B5EF4-FFF2-40B4-BE49-F238E27FC236}">
                      <a16:creationId xmlns:a16="http://schemas.microsoft.com/office/drawing/2014/main" id="{385D3C2A-6509-6882-27B6-96C8742214B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" name="Rectangle 30">
                  <a:extLst>
                    <a:ext uri="{FF2B5EF4-FFF2-40B4-BE49-F238E27FC236}">
                      <a16:creationId xmlns:a16="http://schemas.microsoft.com/office/drawing/2014/main" id="{4BF0830E-092E-8582-FD37-25EBB95D93E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C380A303-EA12-90C6-733E-C85628E6E95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641257D7-35B4-17E4-164F-621D979A03D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6F3910AB-8CA8-F456-4738-9F48854BD06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586CB42-F5B6-83EC-94BC-143860A11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35060AB-ED2F-208F-81B5-BEB45F802F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27" name="Freeform 68">
                  <a:extLst>
                    <a:ext uri="{FF2B5EF4-FFF2-40B4-BE49-F238E27FC236}">
                      <a16:creationId xmlns:a16="http://schemas.microsoft.com/office/drawing/2014/main" id="{6E687AEB-A199-BAD0-2E9A-3ACBFE2841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9">
                  <a:extLst>
                    <a:ext uri="{FF2B5EF4-FFF2-40B4-BE49-F238E27FC236}">
                      <a16:creationId xmlns:a16="http://schemas.microsoft.com/office/drawing/2014/main" id="{DAFE85D5-581E-A320-6774-95E0233C56C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Line 70">
                  <a:extLst>
                    <a:ext uri="{FF2B5EF4-FFF2-40B4-BE49-F238E27FC236}">
                      <a16:creationId xmlns:a16="http://schemas.microsoft.com/office/drawing/2014/main" id="{7270347A-DB8B-CFEA-D5B1-DBC3659BBEA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1965131-3F3E-E213-B710-81D71722A9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22" name="Freeform 68">
                  <a:extLst>
                    <a:ext uri="{FF2B5EF4-FFF2-40B4-BE49-F238E27FC236}">
                      <a16:creationId xmlns:a16="http://schemas.microsoft.com/office/drawing/2014/main" id="{A3D07104-0A30-F679-34AF-C21FD6FACE8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" name="Freeform 69">
                  <a:extLst>
                    <a:ext uri="{FF2B5EF4-FFF2-40B4-BE49-F238E27FC236}">
                      <a16:creationId xmlns:a16="http://schemas.microsoft.com/office/drawing/2014/main" id="{B13E5798-2DCB-9131-C54F-6F0D08D86F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" name="Line 70">
                  <a:extLst>
                    <a:ext uri="{FF2B5EF4-FFF2-40B4-BE49-F238E27FC236}">
                      <a16:creationId xmlns:a16="http://schemas.microsoft.com/office/drawing/2014/main" id="{2F125324-9871-5BDF-13D3-6E4113AFD0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E0CCD1F-2B54-D361-E053-5FF87DD59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2855" y="716800"/>
            <a:ext cx="3838575" cy="5583025"/>
            <a:chOff x="199766" y="716800"/>
            <a:chExt cx="3838575" cy="558302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3F3EEBC-EBC4-0038-38A9-A494FED7A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80" name="Freeform 64">
                <a:extLst>
                  <a:ext uri="{FF2B5EF4-FFF2-40B4-BE49-F238E27FC236}">
                    <a16:creationId xmlns:a16="http://schemas.microsoft.com/office/drawing/2014/main" id="{581DA3CF-C0A0-8E1A-B2CA-B465ACA6C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81">
                <a:extLst>
                  <a:ext uri="{FF2B5EF4-FFF2-40B4-BE49-F238E27FC236}">
                    <a16:creationId xmlns:a16="http://schemas.microsoft.com/office/drawing/2014/main" id="{DB32943F-D66E-F068-1ECE-FF375616F2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61">
                <a:extLst>
                  <a:ext uri="{FF2B5EF4-FFF2-40B4-BE49-F238E27FC236}">
                    <a16:creationId xmlns:a16="http://schemas.microsoft.com/office/drawing/2014/main" id="{3B13BE8F-A9CD-C462-43E9-D182FCF05E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78">
                <a:extLst>
                  <a:ext uri="{FF2B5EF4-FFF2-40B4-BE49-F238E27FC236}">
                    <a16:creationId xmlns:a16="http://schemas.microsoft.com/office/drawing/2014/main" id="{F75852E9-400B-CA0A-4A1A-0B754AE008F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84">
                <a:extLst>
                  <a:ext uri="{FF2B5EF4-FFF2-40B4-BE49-F238E27FC236}">
                    <a16:creationId xmlns:a16="http://schemas.microsoft.com/office/drawing/2014/main" id="{1D8ECB49-B6E6-DA8C-61EE-CB6BB20FF4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87">
                <a:extLst>
                  <a:ext uri="{FF2B5EF4-FFF2-40B4-BE49-F238E27FC236}">
                    <a16:creationId xmlns:a16="http://schemas.microsoft.com/office/drawing/2014/main" id="{53A3DB70-240A-ADEB-E7B2-84B3837F44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60">
                <a:extLst>
                  <a:ext uri="{FF2B5EF4-FFF2-40B4-BE49-F238E27FC236}">
                    <a16:creationId xmlns:a16="http://schemas.microsoft.com/office/drawing/2014/main" id="{9B713D37-E240-145B-9C3E-F8D262CF7B9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59">
                <a:extLst>
                  <a:ext uri="{FF2B5EF4-FFF2-40B4-BE49-F238E27FC236}">
                    <a16:creationId xmlns:a16="http://schemas.microsoft.com/office/drawing/2014/main" id="{17B81BF5-2C3A-46BE-E721-022FD3C1F46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62">
                <a:extLst>
                  <a:ext uri="{FF2B5EF4-FFF2-40B4-BE49-F238E27FC236}">
                    <a16:creationId xmlns:a16="http://schemas.microsoft.com/office/drawing/2014/main" id="{2885C111-E5DD-8443-FE17-0569B46EC8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65">
                <a:extLst>
                  <a:ext uri="{FF2B5EF4-FFF2-40B4-BE49-F238E27FC236}">
                    <a16:creationId xmlns:a16="http://schemas.microsoft.com/office/drawing/2014/main" id="{029DD684-1B88-2889-DA3A-5870D67614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79">
                <a:extLst>
                  <a:ext uri="{FF2B5EF4-FFF2-40B4-BE49-F238E27FC236}">
                    <a16:creationId xmlns:a16="http://schemas.microsoft.com/office/drawing/2014/main" id="{3C566D20-0174-75CC-D855-AB274699D8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82">
                <a:extLst>
                  <a:ext uri="{FF2B5EF4-FFF2-40B4-BE49-F238E27FC236}">
                    <a16:creationId xmlns:a16="http://schemas.microsoft.com/office/drawing/2014/main" id="{36A8E32A-151B-A3D3-49DE-6008D6C45F3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Freeform 85">
                <a:extLst>
                  <a:ext uri="{FF2B5EF4-FFF2-40B4-BE49-F238E27FC236}">
                    <a16:creationId xmlns:a16="http://schemas.microsoft.com/office/drawing/2014/main" id="{76E7A491-283C-6A17-EB8C-B02383E9A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Freeform 88">
                <a:extLst>
                  <a:ext uri="{FF2B5EF4-FFF2-40B4-BE49-F238E27FC236}">
                    <a16:creationId xmlns:a16="http://schemas.microsoft.com/office/drawing/2014/main" id="{E91E0A05-94DE-D7F7-3A60-DEA330713B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FF3DE174-682A-6361-8639-CDA2D81AA0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95" name="Line 63">
                  <a:extLst>
                    <a:ext uri="{FF2B5EF4-FFF2-40B4-BE49-F238E27FC236}">
                      <a16:creationId xmlns:a16="http://schemas.microsoft.com/office/drawing/2014/main" id="{2234DE9F-CB30-6186-5B72-493836DF14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6" name="Line 66">
                  <a:extLst>
                    <a:ext uri="{FF2B5EF4-FFF2-40B4-BE49-F238E27FC236}">
                      <a16:creationId xmlns:a16="http://schemas.microsoft.com/office/drawing/2014/main" id="{DAF283E5-22FA-93DD-FB58-AA9A0424C93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" name="Line 67">
                  <a:extLst>
                    <a:ext uri="{FF2B5EF4-FFF2-40B4-BE49-F238E27FC236}">
                      <a16:creationId xmlns:a16="http://schemas.microsoft.com/office/drawing/2014/main" id="{CE496269-4163-B3BB-A9E1-56F00C65A0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" name="Line 80">
                  <a:extLst>
                    <a:ext uri="{FF2B5EF4-FFF2-40B4-BE49-F238E27FC236}">
                      <a16:creationId xmlns:a16="http://schemas.microsoft.com/office/drawing/2014/main" id="{90179A3F-210B-6566-A4A2-F50DAB4E89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" name="Line 83">
                  <a:extLst>
                    <a:ext uri="{FF2B5EF4-FFF2-40B4-BE49-F238E27FC236}">
                      <a16:creationId xmlns:a16="http://schemas.microsoft.com/office/drawing/2014/main" id="{772AEF66-4E36-6C46-BEE9-2E18CDC2AE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" name="Line 86">
                  <a:extLst>
                    <a:ext uri="{FF2B5EF4-FFF2-40B4-BE49-F238E27FC236}">
                      <a16:creationId xmlns:a16="http://schemas.microsoft.com/office/drawing/2014/main" id="{258703F6-E13A-5C69-B4D3-DE791D24F1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1" name="Line 89">
                  <a:extLst>
                    <a:ext uri="{FF2B5EF4-FFF2-40B4-BE49-F238E27FC236}">
                      <a16:creationId xmlns:a16="http://schemas.microsoft.com/office/drawing/2014/main" id="{EEC221A3-F3A0-F165-B37C-BF65A34237A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E1BE042E-E49B-4A5F-357E-8DB2C56DD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C166BC29-F4E6-A651-BD21-70A8B85B4D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6002A7A7-B4BB-9C4C-3948-E72F7F44D1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CF73A36C-4216-A151-D845-77BCCDC9E71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Rectangle 30">
                  <a:extLst>
                    <a:ext uri="{FF2B5EF4-FFF2-40B4-BE49-F238E27FC236}">
                      <a16:creationId xmlns:a16="http://schemas.microsoft.com/office/drawing/2014/main" id="{5BBF4110-E046-056F-4D58-8896610108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30">
                  <a:extLst>
                    <a:ext uri="{FF2B5EF4-FFF2-40B4-BE49-F238E27FC236}">
                      <a16:creationId xmlns:a16="http://schemas.microsoft.com/office/drawing/2014/main" id="{809EE42A-5648-154F-432A-D9F3570862D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A783DC31-F0EF-CF42-ED90-75B1ABD16C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798C938D-4846-6187-1846-8DF73B4DD1D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E52F3A13-6583-B19D-8326-EDCA4E9994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AC02D64-2157-DCA3-9D5E-57703AAB7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EDD009B-AFCE-7C90-EDC0-4823F23EA1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8DCD1D20-6F7B-2005-233C-448F7276964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9">
                  <a:extLst>
                    <a:ext uri="{FF2B5EF4-FFF2-40B4-BE49-F238E27FC236}">
                      <a16:creationId xmlns:a16="http://schemas.microsoft.com/office/drawing/2014/main" id="{C701A3C9-3B53-4238-2638-1B8BA0EC5F5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Line 70">
                  <a:extLst>
                    <a:ext uri="{FF2B5EF4-FFF2-40B4-BE49-F238E27FC236}">
                      <a16:creationId xmlns:a16="http://schemas.microsoft.com/office/drawing/2014/main" id="{36AC7693-785F-3C83-9A64-E6039FA0E0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CF359D63-C81D-206A-44F3-F1273C0708F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66" name="Freeform 68">
                  <a:extLst>
                    <a:ext uri="{FF2B5EF4-FFF2-40B4-BE49-F238E27FC236}">
                      <a16:creationId xmlns:a16="http://schemas.microsoft.com/office/drawing/2014/main" id="{220AC73E-818C-B36C-CBD0-B0B5802981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69">
                  <a:extLst>
                    <a:ext uri="{FF2B5EF4-FFF2-40B4-BE49-F238E27FC236}">
                      <a16:creationId xmlns:a16="http://schemas.microsoft.com/office/drawing/2014/main" id="{E5255418-4DCC-DA3A-8A94-1E4253DD4C9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Line 70">
                  <a:extLst>
                    <a:ext uri="{FF2B5EF4-FFF2-40B4-BE49-F238E27FC236}">
                      <a16:creationId xmlns:a16="http://schemas.microsoft.com/office/drawing/2014/main" id="{81D8F951-4C97-BFA4-4434-DCEC72D59E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784D93E-84DF-A671-0102-F4445B9DB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43775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303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0">
            <a:extLst>
              <a:ext uri="{FF2B5EF4-FFF2-40B4-BE49-F238E27FC236}">
                <a16:creationId xmlns:a16="http://schemas.microsoft.com/office/drawing/2014/main" id="{6F8AB8B9-9DB5-3592-13B2-C6EAC9964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8164" y="400049"/>
            <a:ext cx="11104724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6B6B9D5-CD1B-A940-279D-F71F01ADB00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568164" y="1997132"/>
            <a:ext cx="5398686" cy="4232218"/>
          </a:xfrm>
        </p:spPr>
        <p:txBody>
          <a:bodyPr lIns="0">
            <a:normAutofit/>
          </a:bodyPr>
          <a:lstStyle>
            <a:lvl1pPr marL="0" indent="0">
              <a:lnSpc>
                <a:spcPct val="130000"/>
              </a:lnSpc>
              <a:spcBef>
                <a:spcPts val="1000"/>
              </a:spcBef>
              <a:buNone/>
              <a:defRPr sz="1800"/>
            </a:lvl1pPr>
            <a:lvl2pPr marL="283464" indent="-283464">
              <a:lnSpc>
                <a:spcPct val="130000"/>
              </a:lnSpc>
              <a:spcBef>
                <a:spcPts val="1000"/>
              </a:spcBef>
              <a:defRPr sz="1800"/>
            </a:lvl2pPr>
            <a:lvl3pPr marL="566928" indent="-283464">
              <a:lnSpc>
                <a:spcPct val="130000"/>
              </a:lnSpc>
              <a:spcBef>
                <a:spcPts val="1000"/>
              </a:spcBef>
              <a:defRPr sz="1800"/>
            </a:lvl3pPr>
            <a:lvl4pPr marL="850392" indent="-283464">
              <a:lnSpc>
                <a:spcPct val="130000"/>
              </a:lnSpc>
              <a:spcBef>
                <a:spcPts val="1000"/>
              </a:spcBef>
              <a:defRPr sz="1800"/>
            </a:lvl4pPr>
            <a:lvl5pPr marL="1371600" indent="-283464">
              <a:lnSpc>
                <a:spcPct val="130000"/>
              </a:lnSpc>
              <a:spcBef>
                <a:spcPts val="1000"/>
              </a:spcBef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269BDF9-7C8E-6E41-2B0A-E6156A56F0E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74202" y="1997132"/>
            <a:ext cx="5398686" cy="4232218"/>
          </a:xfrm>
        </p:spPr>
        <p:txBody>
          <a:bodyPr lIns="0">
            <a:normAutofit/>
          </a:bodyPr>
          <a:lstStyle>
            <a:lvl1pPr marL="0" indent="0">
              <a:lnSpc>
                <a:spcPct val="130000"/>
              </a:lnSpc>
              <a:spcBef>
                <a:spcPts val="1000"/>
              </a:spcBef>
              <a:buNone/>
              <a:defRPr sz="1800"/>
            </a:lvl1pPr>
            <a:lvl2pPr marL="283464" indent="-283464">
              <a:lnSpc>
                <a:spcPct val="130000"/>
              </a:lnSpc>
              <a:spcBef>
                <a:spcPts val="1000"/>
              </a:spcBef>
              <a:defRPr sz="1800"/>
            </a:lvl2pPr>
            <a:lvl3pPr marL="566928" indent="-283464">
              <a:lnSpc>
                <a:spcPct val="130000"/>
              </a:lnSpc>
              <a:spcBef>
                <a:spcPts val="1000"/>
              </a:spcBef>
              <a:defRPr sz="1800"/>
            </a:lvl3pPr>
            <a:lvl4pPr marL="850392" indent="-283464">
              <a:lnSpc>
                <a:spcPct val="130000"/>
              </a:lnSpc>
              <a:spcBef>
                <a:spcPts val="1000"/>
              </a:spcBef>
              <a:defRPr sz="1800"/>
            </a:lvl4pPr>
            <a:lvl5pPr marL="1371600" indent="-283464">
              <a:lnSpc>
                <a:spcPct val="130000"/>
              </a:lnSpc>
              <a:spcBef>
                <a:spcPts val="1000"/>
              </a:spcBef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B8ED33-4EE7-7B50-3C8D-2D43FCEE2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8164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C8F833A-02FB-E36B-45C9-0645070F68FD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6">
            <a:extLst>
              <a:ext uri="{FF2B5EF4-FFF2-40B4-BE49-F238E27FC236}">
                <a16:creationId xmlns:a16="http://schemas.microsoft.com/office/drawing/2014/main" id="{7BDAEEC9-E6ED-C61A-85C7-C1E0B67B1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71492A7-053E-DE52-D433-9715A1632B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26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0507" y="395289"/>
            <a:ext cx="7733329" cy="1189806"/>
          </a:xfrm>
        </p:spPr>
        <p:txBody>
          <a:bodyPr lIns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890507" y="1997132"/>
            <a:ext cx="2765356" cy="4465579"/>
          </a:xfrm>
        </p:spPr>
        <p:txBody>
          <a:bodyPr lIns="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8C1FBAB-005F-F0AD-1BEA-D659045F89F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815634" y="1997132"/>
            <a:ext cx="4808202" cy="4232218"/>
          </a:xfrm>
        </p:spPr>
        <p:txBody>
          <a:bodyPr lIns="91440">
            <a:normAutofit/>
          </a:bodyPr>
          <a:lstStyle>
            <a:lvl1pPr marL="0" indent="0">
              <a:lnSpc>
                <a:spcPct val="130000"/>
              </a:lnSpc>
              <a:spcBef>
                <a:spcPts val="1000"/>
              </a:spcBef>
              <a:buNone/>
              <a:defRPr sz="1800"/>
            </a:lvl1pPr>
            <a:lvl2pPr marL="283464" indent="-283464">
              <a:lnSpc>
                <a:spcPct val="130000"/>
              </a:lnSpc>
              <a:spcBef>
                <a:spcPts val="1000"/>
              </a:spcBef>
              <a:defRPr sz="1800"/>
            </a:lvl2pPr>
            <a:lvl3pPr marL="566928" indent="-283464">
              <a:lnSpc>
                <a:spcPct val="130000"/>
              </a:lnSpc>
              <a:spcBef>
                <a:spcPts val="1000"/>
              </a:spcBef>
              <a:defRPr sz="1800"/>
            </a:lvl3pPr>
            <a:lvl4pPr marL="850392" indent="-283464">
              <a:lnSpc>
                <a:spcPct val="130000"/>
              </a:lnSpc>
              <a:spcBef>
                <a:spcPts val="1000"/>
              </a:spcBef>
              <a:defRPr sz="1800"/>
            </a:lvl4pPr>
            <a:lvl5pPr marL="1371600" indent="-283464">
              <a:lnSpc>
                <a:spcPct val="130000"/>
              </a:lnSpc>
              <a:spcBef>
                <a:spcPts val="1000"/>
              </a:spcBef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0CF0BDF-4C70-3A21-D896-DAC13562A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90509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735428F-DCEA-E8DB-1A53-7A9E8B6BD1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883418" y="-158956"/>
            <a:ext cx="2457450" cy="3838575"/>
            <a:chOff x="587376" y="280988"/>
            <a:chExt cx="2457450" cy="3838575"/>
          </a:xfrm>
        </p:grpSpPr>
        <p:sp>
          <p:nvSpPr>
            <p:cNvPr id="76" name="Freeform 64">
              <a:extLst>
                <a:ext uri="{FF2B5EF4-FFF2-40B4-BE49-F238E27FC236}">
                  <a16:creationId xmlns:a16="http://schemas.microsoft.com/office/drawing/2014/main" id="{B08950FF-1512-B7DF-BED3-12DAB240C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1443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id="{FED46019-50FE-56DC-07AE-3140B62D99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205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61">
              <a:extLst>
                <a:ext uri="{FF2B5EF4-FFF2-40B4-BE49-F238E27FC236}">
                  <a16:creationId xmlns:a16="http://schemas.microsoft.com/office/drawing/2014/main" id="{F8344F6F-7BFF-A0C1-6A5C-7C26859CE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1443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B351AD35-F328-430C-AC8C-9C2FCC751B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205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26C9E2DF-5528-DC17-0E3E-5CAB02313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967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87">
              <a:extLst>
                <a:ext uri="{FF2B5EF4-FFF2-40B4-BE49-F238E27FC236}">
                  <a16:creationId xmlns:a16="http://schemas.microsoft.com/office/drawing/2014/main" id="{C6D0E3D9-FDBB-F24B-58B3-5D64BA3AD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967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60">
              <a:extLst>
                <a:ext uri="{FF2B5EF4-FFF2-40B4-BE49-F238E27FC236}">
                  <a16:creationId xmlns:a16="http://schemas.microsoft.com/office/drawing/2014/main" id="{7CEB91EF-B50A-86E9-6E90-5306CC452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80988"/>
              <a:ext cx="319088" cy="1419225"/>
            </a:xfrm>
            <a:custGeom>
              <a:avLst/>
              <a:gdLst>
                <a:gd name="T0" fmla="*/ 0 w 67"/>
                <a:gd name="T1" fmla="*/ 0 h 298"/>
                <a:gd name="T2" fmla="*/ 0 w 67"/>
                <a:gd name="T3" fmla="*/ 298 h 298"/>
                <a:gd name="T4" fmla="*/ 67 w 67"/>
                <a:gd name="T5" fmla="*/ 149 h 298"/>
                <a:gd name="T6" fmla="*/ 0 w 67"/>
                <a:gd name="T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98">
                  <a:moveTo>
                    <a:pt x="0" y="0"/>
                  </a:moveTo>
                  <a:cubicBezTo>
                    <a:pt x="0" y="298"/>
                    <a:pt x="0" y="298"/>
                    <a:pt x="0" y="298"/>
                  </a:cubicBezTo>
                  <a:cubicBezTo>
                    <a:pt x="41" y="261"/>
                    <a:pt x="67" y="208"/>
                    <a:pt x="67" y="149"/>
                  </a:cubicBezTo>
                  <a:cubicBezTo>
                    <a:pt x="67" y="89"/>
                    <a:pt x="41" y="36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27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59">
              <a:extLst>
                <a:ext uri="{FF2B5EF4-FFF2-40B4-BE49-F238E27FC236}">
                  <a16:creationId xmlns:a16="http://schemas.microsoft.com/office/drawing/2014/main" id="{9F658E30-2295-292A-732D-35D6A2A3A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97013" y="280988"/>
              <a:ext cx="319088" cy="1419225"/>
            </a:xfrm>
            <a:custGeom>
              <a:avLst/>
              <a:gdLst>
                <a:gd name="T0" fmla="*/ 0 w 67"/>
                <a:gd name="T1" fmla="*/ 149 h 298"/>
                <a:gd name="T2" fmla="*/ 67 w 67"/>
                <a:gd name="T3" fmla="*/ 298 h 298"/>
                <a:gd name="T4" fmla="*/ 67 w 67"/>
                <a:gd name="T5" fmla="*/ 0 h 298"/>
                <a:gd name="T6" fmla="*/ 0 w 67"/>
                <a:gd name="T7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98">
                  <a:moveTo>
                    <a:pt x="0" y="149"/>
                  </a:moveTo>
                  <a:cubicBezTo>
                    <a:pt x="0" y="208"/>
                    <a:pt x="26" y="261"/>
                    <a:pt x="67" y="29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36"/>
                    <a:pt x="0" y="89"/>
                    <a:pt x="0" y="14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62">
              <a:extLst>
                <a:ext uri="{FF2B5EF4-FFF2-40B4-BE49-F238E27FC236}">
                  <a16:creationId xmlns:a16="http://schemas.microsoft.com/office/drawing/2014/main" id="{46653527-5E94-B1BE-2530-38683A6E5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1390651"/>
              <a:ext cx="1228725" cy="761999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65">
              <a:extLst>
                <a:ext uri="{FF2B5EF4-FFF2-40B4-BE49-F238E27FC236}">
                  <a16:creationId xmlns:a16="http://schemas.microsoft.com/office/drawing/2014/main" id="{746ECD9D-C4C1-ABBF-B385-62CE70917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1362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79">
              <a:extLst>
                <a:ext uri="{FF2B5EF4-FFF2-40B4-BE49-F238E27FC236}">
                  <a16:creationId xmlns:a16="http://schemas.microsoft.com/office/drawing/2014/main" id="{F12FD0B4-D775-8778-B4AB-2812881251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124075"/>
              <a:ext cx="1228725" cy="790575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82">
              <a:extLst>
                <a:ext uri="{FF2B5EF4-FFF2-40B4-BE49-F238E27FC236}">
                  <a16:creationId xmlns:a16="http://schemas.microsoft.com/office/drawing/2014/main" id="{9060E759-708B-81DA-7D61-A5E4FD15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124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C1BC18FF-D435-8372-8D36-F0A2E2FF1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886075"/>
              <a:ext cx="1228725" cy="790575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D7BE903D-C298-1952-7991-8E31C2AF2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886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607DCA6-6024-D362-9330-8AFFBBB8A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87376" y="280988"/>
              <a:ext cx="2457450" cy="3838575"/>
              <a:chOff x="587376" y="280988"/>
              <a:chExt cx="2457450" cy="3838575"/>
            </a:xfrm>
          </p:grpSpPr>
          <p:sp>
            <p:nvSpPr>
              <p:cNvPr id="91" name="Line 63">
                <a:extLst>
                  <a:ext uri="{FF2B5EF4-FFF2-40B4-BE49-F238E27FC236}">
                    <a16:creationId xmlns:a16="http://schemas.microsoft.com/office/drawing/2014/main" id="{3B80B578-9153-AA37-CCF4-1C530CE74F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Line 66">
                <a:extLst>
                  <a:ext uri="{FF2B5EF4-FFF2-40B4-BE49-F238E27FC236}">
                    <a16:creationId xmlns:a16="http://schemas.microsoft.com/office/drawing/2014/main" id="{70FF2BF6-5E2B-13B9-B292-51297D0F07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1443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3" name="Line 67">
                <a:extLst>
                  <a:ext uri="{FF2B5EF4-FFF2-40B4-BE49-F238E27FC236}">
                    <a16:creationId xmlns:a16="http://schemas.microsoft.com/office/drawing/2014/main" id="{10EEC0DE-2FA0-2991-F09B-FDB7F90BCF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80988"/>
                <a:ext cx="0" cy="3838575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4" name="Line 80">
                <a:extLst>
                  <a:ext uri="{FF2B5EF4-FFF2-40B4-BE49-F238E27FC236}">
                    <a16:creationId xmlns:a16="http://schemas.microsoft.com/office/drawing/2014/main" id="{FD5727E7-2D7B-1745-2AFE-EE92B123D0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5" name="Line 83">
                <a:extLst>
                  <a:ext uri="{FF2B5EF4-FFF2-40B4-BE49-F238E27FC236}">
                    <a16:creationId xmlns:a16="http://schemas.microsoft.com/office/drawing/2014/main" id="{7E599577-4F0E-E46B-8F38-5DE84B9EB3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205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Line 86">
                <a:extLst>
                  <a:ext uri="{FF2B5EF4-FFF2-40B4-BE49-F238E27FC236}">
                    <a16:creationId xmlns:a16="http://schemas.microsoft.com/office/drawing/2014/main" id="{EBC3501F-ACA9-9716-54B2-308F761A35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7" name="Line 89">
                <a:extLst>
                  <a:ext uri="{FF2B5EF4-FFF2-40B4-BE49-F238E27FC236}">
                    <a16:creationId xmlns:a16="http://schemas.microsoft.com/office/drawing/2014/main" id="{8F837063-D92B-EA3A-1299-475B6632C0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967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1A340BC-A6D3-539D-CB1E-965CF9C5D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8900000" flipV="1">
            <a:off x="917093" y="3213810"/>
            <a:ext cx="2457450" cy="3838575"/>
            <a:chOff x="587376" y="280988"/>
            <a:chExt cx="2457450" cy="3838575"/>
          </a:xfrm>
        </p:grpSpPr>
        <p:sp>
          <p:nvSpPr>
            <p:cNvPr id="99" name="Freeform 64">
              <a:extLst>
                <a:ext uri="{FF2B5EF4-FFF2-40B4-BE49-F238E27FC236}">
                  <a16:creationId xmlns:a16="http://schemas.microsoft.com/office/drawing/2014/main" id="{7AC7CD44-8A4B-F8A7-C900-0DD35E0EB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1443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81">
              <a:extLst>
                <a:ext uri="{FF2B5EF4-FFF2-40B4-BE49-F238E27FC236}">
                  <a16:creationId xmlns:a16="http://schemas.microsoft.com/office/drawing/2014/main" id="{11D7F6C7-DB52-EF70-52AC-898829F0A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205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61">
              <a:extLst>
                <a:ext uri="{FF2B5EF4-FFF2-40B4-BE49-F238E27FC236}">
                  <a16:creationId xmlns:a16="http://schemas.microsoft.com/office/drawing/2014/main" id="{198FB818-8D72-83A8-92A1-DBF959851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1443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78">
              <a:extLst>
                <a:ext uri="{FF2B5EF4-FFF2-40B4-BE49-F238E27FC236}">
                  <a16:creationId xmlns:a16="http://schemas.microsoft.com/office/drawing/2014/main" id="{3D0C3C81-7CE0-2D78-D02F-F9DCF05011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205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84">
              <a:extLst>
                <a:ext uri="{FF2B5EF4-FFF2-40B4-BE49-F238E27FC236}">
                  <a16:creationId xmlns:a16="http://schemas.microsoft.com/office/drawing/2014/main" id="{0C7ED120-F30B-14AB-5B2F-B022C86689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967038"/>
              <a:ext cx="1228725" cy="790575"/>
            </a:xfrm>
            <a:custGeom>
              <a:avLst/>
              <a:gdLst>
                <a:gd name="T0" fmla="*/ 95 w 258"/>
                <a:gd name="T1" fmla="*/ 132 h 166"/>
                <a:gd name="T2" fmla="*/ 258 w 258"/>
                <a:gd name="T3" fmla="*/ 149 h 166"/>
                <a:gd name="T4" fmla="*/ 0 w 258"/>
                <a:gd name="T5" fmla="*/ 0 h 166"/>
                <a:gd name="T6" fmla="*/ 95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95" y="132"/>
                  </a:moveTo>
                  <a:cubicBezTo>
                    <a:pt x="147" y="162"/>
                    <a:pt x="206" y="166"/>
                    <a:pt x="258" y="1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54"/>
                    <a:pt x="44" y="102"/>
                    <a:pt x="95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87">
              <a:extLst>
                <a:ext uri="{FF2B5EF4-FFF2-40B4-BE49-F238E27FC236}">
                  <a16:creationId xmlns:a16="http://schemas.microsoft.com/office/drawing/2014/main" id="{60788874-2352-19A7-D664-0106854D90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967038"/>
              <a:ext cx="1228725" cy="790575"/>
            </a:xfrm>
            <a:custGeom>
              <a:avLst/>
              <a:gdLst>
                <a:gd name="T0" fmla="*/ 162 w 258"/>
                <a:gd name="T1" fmla="*/ 132 h 166"/>
                <a:gd name="T2" fmla="*/ 258 w 258"/>
                <a:gd name="T3" fmla="*/ 0 h 166"/>
                <a:gd name="T4" fmla="*/ 0 w 258"/>
                <a:gd name="T5" fmla="*/ 149 h 166"/>
                <a:gd name="T6" fmla="*/ 162 w 258"/>
                <a:gd name="T7" fmla="*/ 13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162" y="132"/>
                  </a:moveTo>
                  <a:cubicBezTo>
                    <a:pt x="214" y="102"/>
                    <a:pt x="247" y="54"/>
                    <a:pt x="258" y="0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52" y="166"/>
                    <a:pt x="111" y="162"/>
                    <a:pt x="162" y="13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60">
              <a:extLst>
                <a:ext uri="{FF2B5EF4-FFF2-40B4-BE49-F238E27FC236}">
                  <a16:creationId xmlns:a16="http://schemas.microsoft.com/office/drawing/2014/main" id="{88B03378-17C4-9F0A-14DE-B0D14C3A5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80988"/>
              <a:ext cx="319088" cy="1419225"/>
            </a:xfrm>
            <a:custGeom>
              <a:avLst/>
              <a:gdLst>
                <a:gd name="T0" fmla="*/ 0 w 67"/>
                <a:gd name="T1" fmla="*/ 0 h 298"/>
                <a:gd name="T2" fmla="*/ 0 w 67"/>
                <a:gd name="T3" fmla="*/ 298 h 298"/>
                <a:gd name="T4" fmla="*/ 67 w 67"/>
                <a:gd name="T5" fmla="*/ 149 h 298"/>
                <a:gd name="T6" fmla="*/ 0 w 67"/>
                <a:gd name="T7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98">
                  <a:moveTo>
                    <a:pt x="0" y="0"/>
                  </a:moveTo>
                  <a:cubicBezTo>
                    <a:pt x="0" y="298"/>
                    <a:pt x="0" y="298"/>
                    <a:pt x="0" y="298"/>
                  </a:cubicBezTo>
                  <a:cubicBezTo>
                    <a:pt x="41" y="261"/>
                    <a:pt x="67" y="208"/>
                    <a:pt x="67" y="149"/>
                  </a:cubicBezTo>
                  <a:cubicBezTo>
                    <a:pt x="67" y="89"/>
                    <a:pt x="41" y="36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27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59">
              <a:extLst>
                <a:ext uri="{FF2B5EF4-FFF2-40B4-BE49-F238E27FC236}">
                  <a16:creationId xmlns:a16="http://schemas.microsoft.com/office/drawing/2014/main" id="{AF0D137B-1827-9F4C-03BB-6D7F26FF5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97013" y="280988"/>
              <a:ext cx="319088" cy="1419225"/>
            </a:xfrm>
            <a:custGeom>
              <a:avLst/>
              <a:gdLst>
                <a:gd name="T0" fmla="*/ 0 w 67"/>
                <a:gd name="T1" fmla="*/ 149 h 298"/>
                <a:gd name="T2" fmla="*/ 67 w 67"/>
                <a:gd name="T3" fmla="*/ 298 h 298"/>
                <a:gd name="T4" fmla="*/ 67 w 67"/>
                <a:gd name="T5" fmla="*/ 0 h 298"/>
                <a:gd name="T6" fmla="*/ 0 w 67"/>
                <a:gd name="T7" fmla="*/ 14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98">
                  <a:moveTo>
                    <a:pt x="0" y="149"/>
                  </a:moveTo>
                  <a:cubicBezTo>
                    <a:pt x="0" y="208"/>
                    <a:pt x="26" y="261"/>
                    <a:pt x="67" y="298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26" y="36"/>
                    <a:pt x="0" y="89"/>
                    <a:pt x="0" y="14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62">
              <a:extLst>
                <a:ext uri="{FF2B5EF4-FFF2-40B4-BE49-F238E27FC236}">
                  <a16:creationId xmlns:a16="http://schemas.microsoft.com/office/drawing/2014/main" id="{F0D58801-920F-64E9-DD6A-9E41DB9CE1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1390651"/>
              <a:ext cx="1228725" cy="761999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65">
              <a:extLst>
                <a:ext uri="{FF2B5EF4-FFF2-40B4-BE49-F238E27FC236}">
                  <a16:creationId xmlns:a16="http://schemas.microsoft.com/office/drawing/2014/main" id="{1196BF7F-0B7D-24CC-1BF8-28DE94B28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1362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79">
              <a:extLst>
                <a:ext uri="{FF2B5EF4-FFF2-40B4-BE49-F238E27FC236}">
                  <a16:creationId xmlns:a16="http://schemas.microsoft.com/office/drawing/2014/main" id="{0055D8F4-D194-4E40-FA91-94F7A1AEC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124075"/>
              <a:ext cx="1228725" cy="790575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82">
              <a:extLst>
                <a:ext uri="{FF2B5EF4-FFF2-40B4-BE49-F238E27FC236}">
                  <a16:creationId xmlns:a16="http://schemas.microsoft.com/office/drawing/2014/main" id="{CBF5427B-8B0F-8276-A243-4B27DA41C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124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85">
              <a:extLst>
                <a:ext uri="{FF2B5EF4-FFF2-40B4-BE49-F238E27FC236}">
                  <a16:creationId xmlns:a16="http://schemas.microsoft.com/office/drawing/2014/main" id="{200EE055-2A12-AA92-46E4-2FA8D7BA3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7376" y="2886075"/>
              <a:ext cx="1228725" cy="790575"/>
            </a:xfrm>
            <a:custGeom>
              <a:avLst/>
              <a:gdLst>
                <a:gd name="T0" fmla="*/ 0 w 258"/>
                <a:gd name="T1" fmla="*/ 17 h 166"/>
                <a:gd name="T2" fmla="*/ 258 w 258"/>
                <a:gd name="T3" fmla="*/ 166 h 166"/>
                <a:gd name="T4" fmla="*/ 162 w 258"/>
                <a:gd name="T5" fmla="*/ 34 h 166"/>
                <a:gd name="T6" fmla="*/ 0 w 258"/>
                <a:gd name="T7" fmla="*/ 1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7"/>
                  </a:moveTo>
                  <a:cubicBezTo>
                    <a:pt x="258" y="166"/>
                    <a:pt x="258" y="166"/>
                    <a:pt x="258" y="166"/>
                  </a:cubicBezTo>
                  <a:cubicBezTo>
                    <a:pt x="247" y="112"/>
                    <a:pt x="213" y="63"/>
                    <a:pt x="162" y="34"/>
                  </a:cubicBezTo>
                  <a:cubicBezTo>
                    <a:pt x="111" y="4"/>
                    <a:pt x="52" y="0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88">
              <a:extLst>
                <a:ext uri="{FF2B5EF4-FFF2-40B4-BE49-F238E27FC236}">
                  <a16:creationId xmlns:a16="http://schemas.microsoft.com/office/drawing/2014/main" id="{3C38B1EC-E4D2-BF06-976B-C14979A12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816101" y="2886075"/>
              <a:ext cx="1228725" cy="790575"/>
            </a:xfrm>
            <a:custGeom>
              <a:avLst/>
              <a:gdLst>
                <a:gd name="T0" fmla="*/ 0 w 258"/>
                <a:gd name="T1" fmla="*/ 166 h 166"/>
                <a:gd name="T2" fmla="*/ 258 w 258"/>
                <a:gd name="T3" fmla="*/ 17 h 166"/>
                <a:gd name="T4" fmla="*/ 96 w 258"/>
                <a:gd name="T5" fmla="*/ 34 h 166"/>
                <a:gd name="T6" fmla="*/ 0 w 258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8" h="166">
                  <a:moveTo>
                    <a:pt x="0" y="166"/>
                  </a:moveTo>
                  <a:cubicBezTo>
                    <a:pt x="258" y="17"/>
                    <a:pt x="258" y="17"/>
                    <a:pt x="258" y="17"/>
                  </a:cubicBezTo>
                  <a:cubicBezTo>
                    <a:pt x="206" y="0"/>
                    <a:pt x="147" y="4"/>
                    <a:pt x="96" y="34"/>
                  </a:cubicBezTo>
                  <a:cubicBezTo>
                    <a:pt x="44" y="63"/>
                    <a:pt x="11" y="112"/>
                    <a:pt x="0" y="16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08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5BCF6A29-31B0-2441-356B-86247D86D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87376" y="280988"/>
              <a:ext cx="2457450" cy="3838575"/>
              <a:chOff x="587376" y="280988"/>
              <a:chExt cx="2457450" cy="3838575"/>
            </a:xfrm>
          </p:grpSpPr>
          <p:sp>
            <p:nvSpPr>
              <p:cNvPr id="114" name="Line 63">
                <a:extLst>
                  <a:ext uri="{FF2B5EF4-FFF2-40B4-BE49-F238E27FC236}">
                    <a16:creationId xmlns:a16="http://schemas.microsoft.com/office/drawing/2014/main" id="{6EB6905C-ACF6-9AF1-664F-5C0FED8A66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5" name="Line 66">
                <a:extLst>
                  <a:ext uri="{FF2B5EF4-FFF2-40B4-BE49-F238E27FC236}">
                    <a16:creationId xmlns:a16="http://schemas.microsoft.com/office/drawing/2014/main" id="{0E262CE0-BAF1-8146-35BB-AC059F729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1443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6" name="Line 67">
                <a:extLst>
                  <a:ext uri="{FF2B5EF4-FFF2-40B4-BE49-F238E27FC236}">
                    <a16:creationId xmlns:a16="http://schemas.microsoft.com/office/drawing/2014/main" id="{191EBC3F-760E-86C1-8B21-A117912C6C2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80988"/>
                <a:ext cx="0" cy="3838575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7" name="Line 80">
                <a:extLst>
                  <a:ext uri="{FF2B5EF4-FFF2-40B4-BE49-F238E27FC236}">
                    <a16:creationId xmlns:a16="http://schemas.microsoft.com/office/drawing/2014/main" id="{53EAD6B4-1599-2782-D593-2D6148973A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Line 83">
                <a:extLst>
                  <a:ext uri="{FF2B5EF4-FFF2-40B4-BE49-F238E27FC236}">
                    <a16:creationId xmlns:a16="http://schemas.microsoft.com/office/drawing/2014/main" id="{809484DC-53A9-6DF0-B3E7-61C4BBC6D22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205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9" name="Line 86">
                <a:extLst>
                  <a:ext uri="{FF2B5EF4-FFF2-40B4-BE49-F238E27FC236}">
                    <a16:creationId xmlns:a16="http://schemas.microsoft.com/office/drawing/2014/main" id="{631B2D90-841F-130E-48D8-D77FD39A8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0" name="Line 89">
                <a:extLst>
                  <a:ext uri="{FF2B5EF4-FFF2-40B4-BE49-F238E27FC236}">
                    <a16:creationId xmlns:a16="http://schemas.microsoft.com/office/drawing/2014/main" id="{54CE9CB3-DC61-CF9B-41AF-A855A9A7FE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816101" y="2967038"/>
                <a:ext cx="1228725" cy="709613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B2F52A-503B-3D02-DD9B-CD13E1192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EA1EAF5E-FFB3-BD50-2D80-15B1A519F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6D9679-CDB7-1A17-8236-8B08D90E8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11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910FDC-FCA3-4F39-AC3F-821172639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4" name="Title 10">
            <a:extLst>
              <a:ext uri="{FF2B5EF4-FFF2-40B4-BE49-F238E27FC236}">
                <a16:creationId xmlns:a16="http://schemas.microsoft.com/office/drawing/2014/main" id="{4C136262-2D92-08CC-8364-8E00D9FE63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685" y="400049"/>
            <a:ext cx="7310152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0F278F-99B1-49C2-968B-C983DF8121A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0810" y="430212"/>
            <a:ext cx="2989063" cy="5997575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F82769-951B-3DA0-5C05-D7354E00A37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3685" y="1997132"/>
            <a:ext cx="7314440" cy="4232218"/>
          </a:xfrm>
        </p:spPr>
        <p:txBody>
          <a:bodyPr lIns="0">
            <a:normAutofit/>
          </a:bodyPr>
          <a:lstStyle>
            <a:lvl1pPr marL="0" indent="0">
              <a:lnSpc>
                <a:spcPct val="130000"/>
              </a:lnSpc>
              <a:buNone/>
              <a:defRPr sz="1800"/>
            </a:lvl1pPr>
            <a:lvl2pPr marL="360000" indent="0">
              <a:lnSpc>
                <a:spcPct val="130000"/>
              </a:lnSpc>
              <a:buNone/>
              <a:defRPr sz="1800"/>
            </a:lvl2pPr>
            <a:lvl3pPr marL="720000" indent="0">
              <a:lnSpc>
                <a:spcPct val="130000"/>
              </a:lnSpc>
              <a:buNone/>
              <a:defRPr sz="1800"/>
            </a:lvl3pPr>
            <a:lvl4pPr marL="1080000" indent="0">
              <a:lnSpc>
                <a:spcPct val="130000"/>
              </a:lnSpc>
              <a:buNone/>
              <a:defRPr sz="1800"/>
            </a:lvl4pPr>
            <a:lvl5pPr marL="1440000" indent="0">
              <a:lnSpc>
                <a:spcPct val="130000"/>
              </a:lnSpc>
              <a:buNone/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BE138E9-0025-C4F7-43CB-C242E93B3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13684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3412D6E-AE2E-B8C7-3247-1E771842C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1368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DA960C8-4CEC-FD5C-58B1-0A33E80158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61392" y="6356350"/>
            <a:ext cx="3614737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6500073-CE8C-BD5A-D965-BBB31877F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34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4943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0">
            <a:extLst>
              <a:ext uri="{FF2B5EF4-FFF2-40B4-BE49-F238E27FC236}">
                <a16:creationId xmlns:a16="http://schemas.microsoft.com/office/drawing/2014/main" id="{120C2CE9-09D7-C315-9A26-E750905F8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57636" y="400049"/>
            <a:ext cx="8467760" cy="118504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5F0A77-8ECB-36B0-0483-E734AB12FD75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157636" y="1997132"/>
            <a:ext cx="5597686" cy="4356056"/>
          </a:xfrm>
        </p:spPr>
        <p:txBody>
          <a:bodyPr lIns="0">
            <a:normAutofit/>
          </a:bodyPr>
          <a:lstStyle>
            <a:lvl1pPr marL="0" indent="0">
              <a:lnSpc>
                <a:spcPct val="130000"/>
              </a:lnSpc>
              <a:buNone/>
              <a:defRPr sz="1800"/>
            </a:lvl1pPr>
            <a:lvl2pPr marL="645750" indent="-285750">
              <a:lnSpc>
                <a:spcPct val="130000"/>
              </a:lnSpc>
              <a:buFont typeface="Arial" panose="020B0604020202020204" pitchFamily="34" charset="0"/>
              <a:buChar char="•"/>
              <a:defRPr sz="1800"/>
            </a:lvl2pPr>
            <a:lvl3pPr marL="720000" indent="0">
              <a:lnSpc>
                <a:spcPct val="130000"/>
              </a:lnSpc>
              <a:buNone/>
              <a:defRPr sz="1800"/>
            </a:lvl3pPr>
            <a:lvl4pPr marL="1080000" indent="0">
              <a:lnSpc>
                <a:spcPct val="130000"/>
              </a:lnSpc>
              <a:buNone/>
              <a:defRPr sz="1800"/>
            </a:lvl4pPr>
            <a:lvl5pPr marL="1440000" indent="0">
              <a:lnSpc>
                <a:spcPct val="130000"/>
              </a:lnSpc>
              <a:buNone/>
              <a:defRPr sz="1800"/>
            </a:lvl5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CB4063C8-82E1-0B52-0D41-B642726AD1E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945821" y="1997134"/>
            <a:ext cx="2679575" cy="43560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</a:lstStyle>
          <a:p>
            <a:r>
              <a:rPr lang="en-US" dirty="0">
                <a:cs typeface="Calibri"/>
              </a:rPr>
              <a:t>Click to add text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374DF95-81A4-1CFF-D87E-1DBCA565C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85095" y="457964"/>
            <a:ext cx="2211229" cy="2707415"/>
            <a:chOff x="9728105" y="457964"/>
            <a:chExt cx="2211229" cy="270741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15172FB-4F23-B7CE-4A45-A96A16F64C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78A1988F-4EE5-01C8-E1E2-EE21A6AF8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59707535-B3AB-7212-B069-A366ABAFE2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E14A54E3-A9EA-3476-B996-946D455F356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Rectangle 30">
                  <a:extLst>
                    <a:ext uri="{FF2B5EF4-FFF2-40B4-BE49-F238E27FC236}">
                      <a16:creationId xmlns:a16="http://schemas.microsoft.com/office/drawing/2014/main" id="{8096AB25-3A2B-B9B7-A68E-1974E3ED87A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7" name="Rectangle 30">
                  <a:extLst>
                    <a:ext uri="{FF2B5EF4-FFF2-40B4-BE49-F238E27FC236}">
                      <a16:creationId xmlns:a16="http://schemas.microsoft.com/office/drawing/2014/main" id="{2085403A-97EF-4203-C58B-E41070E516F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B2F8BD77-64E1-4FBD-81A4-E43A307C93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323A0F3A-5730-3AFC-409F-6A67460C5A7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70681FEE-64CB-7074-366C-42CED63713A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8813273-0B3B-17D4-89E5-22B5D6407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8DEE50A8-DEB8-82E4-6939-22346B41BF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98" name="Freeform 68">
                  <a:extLst>
                    <a:ext uri="{FF2B5EF4-FFF2-40B4-BE49-F238E27FC236}">
                      <a16:creationId xmlns:a16="http://schemas.microsoft.com/office/drawing/2014/main" id="{7C268328-6EF0-F968-28D1-9F0E5B0177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" name="Freeform 69">
                  <a:extLst>
                    <a:ext uri="{FF2B5EF4-FFF2-40B4-BE49-F238E27FC236}">
                      <a16:creationId xmlns:a16="http://schemas.microsoft.com/office/drawing/2014/main" id="{37BFDF79-1029-8C4B-621E-4A6C9DFB6D8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97" name="Line 70">
                <a:extLst>
                  <a:ext uri="{FF2B5EF4-FFF2-40B4-BE49-F238E27FC236}">
                    <a16:creationId xmlns:a16="http://schemas.microsoft.com/office/drawing/2014/main" id="{20958208-D7CF-3479-7930-E3FB39DAA4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5445BB5-50E8-C707-7C74-32796AC98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 flipV="1">
            <a:off x="268449" y="3721100"/>
            <a:ext cx="2211229" cy="2707415"/>
            <a:chOff x="9728105" y="457964"/>
            <a:chExt cx="2211229" cy="2707415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60348311-F256-5764-CF61-E4D36CE7B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940728" y="245341"/>
              <a:ext cx="1785984" cy="2211229"/>
              <a:chOff x="3125006" y="3171595"/>
              <a:chExt cx="1785984" cy="2211229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965C0C66-56A0-6241-4611-3A2493CC25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EACD9C93-31AC-1752-5BBC-966E9B2DBF9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AD9C47F5-E53F-7F26-B78D-C86305CF012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ChangeAspect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1" name="Rectangle 30">
                  <a:extLst>
                    <a:ext uri="{FF2B5EF4-FFF2-40B4-BE49-F238E27FC236}">
                      <a16:creationId xmlns:a16="http://schemas.microsoft.com/office/drawing/2014/main" id="{83DE65FD-926B-50A2-C5CD-C1ED2C6BFD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2" name="Rectangle 30">
                  <a:extLst>
                    <a:ext uri="{FF2B5EF4-FFF2-40B4-BE49-F238E27FC236}">
                      <a16:creationId xmlns:a16="http://schemas.microsoft.com/office/drawing/2014/main" id="{B2D4F39F-E241-2969-4965-6940516FC55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38E667E2-23D6-06EC-B435-059EACC048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6B00091-7194-5945-8734-F08C954FA76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BBC29BA4-16A3-1452-4146-20264C0146C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DEF5151-E1C8-79DA-AA94-F406CE561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 userDrawn="1"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10400269" y="1917604"/>
              <a:ext cx="633413" cy="1862138"/>
              <a:chOff x="5959193" y="333389"/>
              <a:chExt cx="633413" cy="1862138"/>
            </a:xfrm>
          </p:grpSpPr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A63FFA48-1F7E-5963-4AAD-A6E2C1D4B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959192" y="333389"/>
                <a:ext cx="633413" cy="1419225"/>
                <a:chOff x="5959192" y="333389"/>
                <a:chExt cx="633413" cy="1419225"/>
              </a:xfrm>
            </p:grpSpPr>
            <p:sp>
              <p:nvSpPr>
                <p:cNvPr id="113" name="Freeform 68">
                  <a:extLst>
                    <a:ext uri="{FF2B5EF4-FFF2-40B4-BE49-F238E27FC236}">
                      <a16:creationId xmlns:a16="http://schemas.microsoft.com/office/drawing/2014/main" id="{9B0AC0F7-48CE-DBC4-877B-C36BD9A0E2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959192" y="333389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4" name="Freeform 69">
                  <a:extLst>
                    <a:ext uri="{FF2B5EF4-FFF2-40B4-BE49-F238E27FC236}">
                      <a16:creationId xmlns:a16="http://schemas.microsoft.com/office/drawing/2014/main" id="{9CE55AA7-08FE-768A-DFEA-13EE468895E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278280" y="333389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12" name="Line 70">
                <a:extLst>
                  <a:ext uri="{FF2B5EF4-FFF2-40B4-BE49-F238E27FC236}">
                    <a16:creationId xmlns:a16="http://schemas.microsoft.com/office/drawing/2014/main" id="{EE9CD552-7569-2A39-A082-9790C85B6A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 userDrawn="1"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278281" y="333389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F9AEDFC-F371-37C8-E0DA-7AAFA49CB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57636" y="17994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FD4A2EC-3D37-5ED6-3C9F-0CE19E6E5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8164" y="6357168"/>
            <a:ext cx="164198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6">
            <a:extLst>
              <a:ext uri="{FF2B5EF4-FFF2-40B4-BE49-F238E27FC236}">
                <a16:creationId xmlns:a16="http://schemas.microsoft.com/office/drawing/2014/main" id="{F4A13167-ABFC-A428-5DDD-7F6BAA8E9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CEF8E96-D06F-D077-7044-401B18EE5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64103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41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522" y="298564"/>
            <a:ext cx="4650901" cy="6260873"/>
          </a:xfrm>
        </p:spPr>
        <p:txBody>
          <a:bodyPr anchor="ctr">
            <a:noAutofit/>
          </a:bodyPr>
          <a:lstStyle>
            <a:lvl1pPr algn="ctr">
              <a:defRPr sz="6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2912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45267-19A7-4A3D-9658-AD3F78DD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2305800"/>
            <a:ext cx="4636800" cy="2246400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17554-5672-499F-BEB9-AB069E6D1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65250" y="2305800"/>
            <a:ext cx="4636800" cy="2246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1">
                <a:solidFill>
                  <a:schemeClr val="tx1"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BA3C6-C279-46AA-B4EE-5F861D83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4C125B-DDB9-4F4E-B9E9-A747E648F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D465E-E86B-42A8-B18A-9046E40D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81007E-0E57-40DB-9A98-D04E0A05937B}"/>
              </a:ext>
            </a:extLst>
          </p:cNvPr>
          <p:cNvSpPr/>
          <p:nvPr/>
        </p:nvSpPr>
        <p:spPr>
          <a:xfrm>
            <a:off x="1437136" y="649304"/>
            <a:ext cx="340415" cy="340415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80000"/>
                </a:srgbClr>
              </a:gs>
              <a:gs pos="100000">
                <a:srgbClr val="FFFFFF">
                  <a:alpha val="10000"/>
                </a:srgbClr>
              </a:gs>
            </a:gsLst>
            <a:lin ang="27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2D7ED2-BAE3-470E-9EFF-F2A49EDD9767}"/>
              </a:ext>
            </a:extLst>
          </p:cNvPr>
          <p:cNvGrpSpPr/>
          <p:nvPr/>
        </p:nvGrpSpPr>
        <p:grpSpPr>
          <a:xfrm rot="10800000">
            <a:off x="1079500" y="952167"/>
            <a:ext cx="641184" cy="1069728"/>
            <a:chOff x="6484111" y="2967038"/>
            <a:chExt cx="641184" cy="106972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B14D1A-9E1B-41C3-96AA-A5C40C4F9B3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14" name="Freeform 68">
                <a:extLst>
                  <a:ext uri="{FF2B5EF4-FFF2-40B4-BE49-F238E27FC236}">
                    <a16:creationId xmlns:a16="http://schemas.microsoft.com/office/drawing/2014/main" id="{00EC83EC-04A6-4533-80A5-B1817F1FB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9">
                <a:extLst>
                  <a:ext uri="{FF2B5EF4-FFF2-40B4-BE49-F238E27FC236}">
                    <a16:creationId xmlns:a16="http://schemas.microsoft.com/office/drawing/2014/main" id="{BF61FF24-9074-4265-ACF4-1AEC3621B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Line 70">
                <a:extLst>
                  <a:ext uri="{FF2B5EF4-FFF2-40B4-BE49-F238E27FC236}">
                    <a16:creationId xmlns:a16="http://schemas.microsoft.com/office/drawing/2014/main" id="{8D31D9FF-672B-4C5E-B4B2-DD86A12441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991EBFD-EBD5-48CE-9178-AF5B6F50D416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1B45F046-3129-4A30-9402-44BA590CD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24589F32-BB2E-46B1-BAB5-75EA779C7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Line 70">
                <a:extLst>
                  <a:ext uri="{FF2B5EF4-FFF2-40B4-BE49-F238E27FC236}">
                    <a16:creationId xmlns:a16="http://schemas.microsoft.com/office/drawing/2014/main" id="{0BD46CA5-AE89-4413-AB8D-347179D88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043A360-3214-4DB8-BD85-C6AE48D02D3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45040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52712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302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7004688-7200-27A0-AED2-FDEA0C50E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962AE0E-CD08-E4A3-B4FB-58E3FB609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942343E8-72A7-5457-2C99-D033A36FF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1C19E638-91EB-75DC-9458-EA0229C044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6E02EB3D-A45E-B4B7-9E49-65E6921C6D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6ED0F2C-33C6-33F8-D25A-653073FA8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76C992DF-7C76-80E6-220E-5545B437E8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1532E4B2-6FAE-2363-8842-E08A265B0F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D7AE19E9-E19F-29AF-639C-44EB5FB5E3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FC6B75DA-401A-8C4D-421A-4A0230030C8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83B7B7D8-FAE1-EF25-3177-C597CA2855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D8189C2B-39BF-F3AD-761F-3EC5A413936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9B3C11E0-E220-6347-106F-7361EEF4B7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79AAD932-DEE5-826A-1B8E-BF1B2B2BB3D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A9BA9C23-F16A-423E-DB70-2BBBE58B0C8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237FA726-DD02-A25D-C698-4FB16B377C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A0991B4B-EDB7-1AEE-679D-75A7958333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198D13E0-51CA-CC43-BFAD-752CD4E5ED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979DDC47-298E-AFD7-CE86-9F24018FCB5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FDF6497C-C9D8-77C1-9EC1-AA3DC693FD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F94954A5-B504-9802-E8A3-D92A434B215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26CA4C70-E5AD-FFC4-4F64-9029A88E1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C2F66C97-233E-069E-842E-FC7DD613F3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AA0F3696-6B0D-543A-4D40-8B145249CBF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29D21825-8498-CADF-8EB5-D08C5C4348E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D1EBC7BA-66A7-56E5-19F7-65B9A2BE6EB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41A6EA28-930F-EBBA-43EE-6CB627294A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5297B34D-B81D-6350-4194-484D7EC282F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DD7C599E-910F-8D88-3AA0-B24C9A79E13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E663B789-16D2-7968-1AB9-E036E4D4285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BE4D28C-9D5D-2CDF-4E98-5D046F140C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19D439ED-096C-BC38-ECCB-78B2B5178F8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E820AB2-DB7A-A79D-FAE4-35AC3D677C8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88E5C4B-5B7B-FDA4-A576-7854A9D1598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E3C02BC9-4E4F-3743-8563-808D6A0B437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D0EF96EA-252F-062A-E566-42ABC6B9036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58DCE928-965C-EA85-F5C1-24E19E45854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B5B70EF0-D01D-E5DD-0234-6B93EE439E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CA0351E2-397A-7FC9-6BE5-A3018AAB2BD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EE4DD70-FCD0-DFFE-52A6-0DE9BC2331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466F87F-6F35-E28C-1556-6383A82F7F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D4FD8A8E-2B46-F940-BD0E-086FCF7666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7532BE26-5B7C-EE9E-4191-8A54CDBBD66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BFC8ECE6-D59A-9EE4-CB81-D6162F00D8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080BC2-EE72-5D70-6666-DEBC4916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393AA0A3-2A8A-2332-F348-F88D6E1F3B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4355255-9D4E-147B-DA9E-4FFB14E7C1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0C229BCD-A083-BC81-2151-41E4947E04A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F138DCEE-5B8D-D5E5-54B6-6B0BA01F6ED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F00BD61F-0747-E748-6BFB-CB875F4942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07C45B1B-92EA-5E82-24D1-931DB8AF99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11B1265-0119-731D-E758-7C0BAFE4B5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35056C9E-95B1-E743-9A73-5A39803B74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873B7450-9F65-5384-2976-127FD87757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93FE1A96-9FB8-DD4B-5EB8-26A91007B6E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07C997E7-D2EC-2533-34E1-ADA752DD0A5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CDFD69D0-D4F6-6990-4E0A-C6FEB0CE49B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825CB36E-9726-A54C-5717-F6A428FED5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F8184497-7251-D4E9-F39C-EE556E4B1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835D68A6-6C40-806B-C58A-25B22D6BC6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E36097E1-57E6-7188-7C0D-36C56EF55F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9C1BAB2A-BA9C-8C5A-13B8-CE9C056AE6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4F8DCA4A-A0D6-514F-47BB-541F133C696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0BEDD737-7AD9-32AF-DA50-AE940D883A1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361792E-BF11-44DD-3900-9EE92815F3E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EF08723B-66BF-73AE-106A-58DBBBABFA3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866A6C7D-739E-6ED2-8DC9-F62F9697723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3CAE0274-E38E-54A4-13C4-FFD1A9DDC6C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7561DEAF-B810-94D1-71BB-2116BFFFA7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23C31A5-9409-F839-90BA-3883DC5323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2742EC4-5A1C-631E-398C-F3C5A9C4A2E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D2C0A335-0DBB-9CDA-7CB6-64689BB782A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C21B6FD8-0F3F-70F9-2457-87BB8AAB793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ChangeAspect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44ACA065-23B9-0399-85C9-8821480A7DD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360F78FE-550E-F182-27C9-8D0D0411F4D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82BEC42F-0A94-4DB3-9210-90D9BA7610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4639297D-A086-3111-DE35-3ADFC63EC52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0A57F373-E650-007D-EF3A-125835724B3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F7AA1C2-3BC9-2CC2-246C-891EEAAAAA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ChangeAspect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095730D-9E3D-CB3A-4FF1-D9B51A162A3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ChangeAspect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FDC9A03-E7DE-3D3E-74F8-C2990A5082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3B430687-A11D-CFC5-B7C6-AF9A479146F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ChangeAspec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F9EEDCBB-CCC4-61BB-3480-8D21A3D2F1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spec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0038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46A27C-9BDA-43B3-96EA-C145EA7F0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1FBD5E-AA17-42F1-8615-49F2664D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7A2D5-EBE5-43DD-8CF2-8B90801A0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518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451E1-40E1-4ED2-A9E3-6376E774A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1" y="955674"/>
            <a:ext cx="3531600" cy="138499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AE5E-AD83-40D4-8BDB-6B2525024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850" y="882651"/>
            <a:ext cx="5760000" cy="48958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4DF8E2-A28B-4889-AD9E-1D733FEA2E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9401" y="2584759"/>
            <a:ext cx="3531600" cy="319374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EF812-B775-468C-84D9-4394CC19F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E1DEB3-5237-467C-A5B6-EDA7F366E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77A6B-440F-4D7B-92DA-1B964D02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89B2F1-1E32-44DB-B50E-BEA1896CAD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4021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6B204-119E-45DB-A177-995FF5D9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00" y="955456"/>
            <a:ext cx="3531600" cy="1384995"/>
          </a:xfrm>
        </p:spPr>
        <p:txBody>
          <a:bodyPr anchor="b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D3036-53A8-4361-AAAC-D8072EB470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40001"/>
            <a:ext cx="6115050" cy="5238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CFCD5-820E-47D9-9A60-57680C4C9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000" y="2584758"/>
            <a:ext cx="3531600" cy="328422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46C3-A62E-4690-9098-53D59C4C3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6C8B8-EA3D-45E5-950A-B6F1EA0B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ACAB7-ADBF-42E5-A214-232BA9EFB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E80DA6-B971-46B7-B0D3-8581AE0B6A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4979988" y="540000"/>
            <a:ext cx="0" cy="5778000"/>
          </a:xfrm>
          <a:prstGeom prst="line">
            <a:avLst/>
          </a:prstGeom>
          <a:ln w="12700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80890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99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5" r:id="rId20"/>
    <p:sldLayoutId id="2147483672" r:id="rId2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2" pos="3840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347432" y="1708273"/>
            <a:ext cx="3809863" cy="3809863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6D6D6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6165" tIns="6165" rIns="6165" bIns="6165" rtlCol="0" anchor="ctr"/>
            <a:lstStyle/>
            <a:p>
              <a:pPr algn="ctr">
                <a:lnSpc>
                  <a:spcPts val="153"/>
                </a:lnSpc>
              </a:pPr>
              <a:endParaRPr sz="1200"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7840410" y="2634584"/>
            <a:ext cx="1385238" cy="2585117"/>
          </a:xfrm>
          <a:custGeom>
            <a:avLst/>
            <a:gdLst/>
            <a:ahLst/>
            <a:cxnLst/>
            <a:rect l="l" t="t" r="r" b="b"/>
            <a:pathLst>
              <a:path w="2077857" h="3877675">
                <a:moveTo>
                  <a:pt x="2077857" y="0"/>
                </a:moveTo>
                <a:lnTo>
                  <a:pt x="0" y="0"/>
                </a:lnTo>
                <a:lnTo>
                  <a:pt x="0" y="3877675"/>
                </a:lnTo>
                <a:lnTo>
                  <a:pt x="2077857" y="3877675"/>
                </a:lnTo>
                <a:lnTo>
                  <a:pt x="2077857" y="0"/>
                </a:lnTo>
                <a:close/>
              </a:path>
            </a:pathLst>
          </a:custGeom>
          <a:blipFill>
            <a:blip r:embed="rId3">
              <a:alphaModFix amt="14000"/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/>
          <p:cNvSpPr/>
          <p:nvPr/>
        </p:nvSpPr>
        <p:spPr>
          <a:xfrm>
            <a:off x="8934864" y="1853678"/>
            <a:ext cx="1824441" cy="3404752"/>
          </a:xfrm>
          <a:custGeom>
            <a:avLst/>
            <a:gdLst/>
            <a:ahLst/>
            <a:cxnLst/>
            <a:rect l="l" t="t" r="r" b="b"/>
            <a:pathLst>
              <a:path w="2736661" h="5107128">
                <a:moveTo>
                  <a:pt x="0" y="0"/>
                </a:moveTo>
                <a:lnTo>
                  <a:pt x="2736661" y="0"/>
                </a:lnTo>
                <a:lnTo>
                  <a:pt x="2736661" y="5107129"/>
                </a:lnTo>
                <a:lnTo>
                  <a:pt x="0" y="51071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4000"/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/>
          <p:cNvSpPr/>
          <p:nvPr/>
        </p:nvSpPr>
        <p:spPr>
          <a:xfrm>
            <a:off x="8723529" y="2540001"/>
            <a:ext cx="1098402" cy="892035"/>
          </a:xfrm>
          <a:custGeom>
            <a:avLst/>
            <a:gdLst/>
            <a:ahLst/>
            <a:cxnLst/>
            <a:rect l="l" t="t" r="r" b="b"/>
            <a:pathLst>
              <a:path w="1647603" h="1338053">
                <a:moveTo>
                  <a:pt x="0" y="0"/>
                </a:moveTo>
                <a:lnTo>
                  <a:pt x="1647603" y="0"/>
                </a:lnTo>
                <a:lnTo>
                  <a:pt x="1647603" y="1338053"/>
                </a:lnTo>
                <a:lnTo>
                  <a:pt x="0" y="13380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TextBox 12"/>
          <p:cNvSpPr txBox="1"/>
          <p:nvPr/>
        </p:nvSpPr>
        <p:spPr>
          <a:xfrm>
            <a:off x="7157532" y="3485688"/>
            <a:ext cx="4173549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41"/>
              </a:lnSpc>
            </a:pPr>
            <a:r>
              <a:rPr lang="en-US" sz="5403" spc="-297" dirty="0">
                <a:solidFill>
                  <a:srgbClr val="01594B"/>
                </a:solidFill>
                <a:latin typeface="Century Gothic 1"/>
              </a:rPr>
              <a:t>HCH2024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157532" y="4193912"/>
            <a:ext cx="4189663" cy="269493"/>
            <a:chOff x="0" y="0"/>
            <a:chExt cx="8379326" cy="538986"/>
          </a:xfrm>
        </p:grpSpPr>
        <p:grpSp>
          <p:nvGrpSpPr>
            <p:cNvPr id="14" name="Group 14"/>
            <p:cNvGrpSpPr/>
            <p:nvPr/>
          </p:nvGrpSpPr>
          <p:grpSpPr>
            <a:xfrm>
              <a:off x="1487337" y="0"/>
              <a:ext cx="5405849" cy="538986"/>
              <a:chOff x="0" y="0"/>
              <a:chExt cx="2339535" cy="23326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2339535" cy="233262"/>
              </a:xfrm>
              <a:custGeom>
                <a:avLst/>
                <a:gdLst/>
                <a:ahLst/>
                <a:cxnLst/>
                <a:rect l="l" t="t" r="r" b="b"/>
                <a:pathLst>
                  <a:path w="2339535" h="233262">
                    <a:moveTo>
                      <a:pt x="0" y="0"/>
                    </a:moveTo>
                    <a:lnTo>
                      <a:pt x="2339535" y="0"/>
                    </a:lnTo>
                    <a:lnTo>
                      <a:pt x="2339535" y="233262"/>
                    </a:lnTo>
                    <a:lnTo>
                      <a:pt x="0" y="233262"/>
                    </a:lnTo>
                    <a:close/>
                  </a:path>
                </a:pathLst>
              </a:custGeom>
              <a:solidFill>
                <a:srgbClr val="01594B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9525"/>
                <a:ext cx="2339535" cy="223737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824"/>
                  </a:lnSpc>
                </a:pPr>
                <a:endParaRPr sz="1200"/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0" y="94884"/>
              <a:ext cx="8379326" cy="3334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66"/>
                </a:lnSpc>
              </a:pPr>
              <a:r>
                <a:rPr lang="en-US" sz="1141" spc="76">
                  <a:solidFill>
                    <a:srgbClr val="F0F8F7"/>
                  </a:solidFill>
                  <a:latin typeface="Century Gothic 1"/>
                </a:rPr>
                <a:t>PHOENIX, AZ • MAY 13-16, 2024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3238105" y="5441937"/>
            <a:ext cx="930527" cy="930527"/>
          </a:xfrm>
          <a:custGeom>
            <a:avLst/>
            <a:gdLst/>
            <a:ahLst/>
            <a:cxnLst/>
            <a:rect l="l" t="t" r="r" b="b"/>
            <a:pathLst>
              <a:path w="1395791" h="1395791">
                <a:moveTo>
                  <a:pt x="0" y="0"/>
                </a:moveTo>
                <a:lnTo>
                  <a:pt x="1395791" y="0"/>
                </a:lnTo>
                <a:lnTo>
                  <a:pt x="1395791" y="1395790"/>
                </a:lnTo>
                <a:lnTo>
                  <a:pt x="0" y="13957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Freeform 19"/>
          <p:cNvSpPr/>
          <p:nvPr/>
        </p:nvSpPr>
        <p:spPr>
          <a:xfrm flipH="1">
            <a:off x="1724273" y="5448787"/>
            <a:ext cx="468704" cy="342580"/>
          </a:xfrm>
          <a:custGeom>
            <a:avLst/>
            <a:gdLst/>
            <a:ahLst/>
            <a:cxnLst/>
            <a:rect l="l" t="t" r="r" b="b"/>
            <a:pathLst>
              <a:path w="703056" h="513870">
                <a:moveTo>
                  <a:pt x="703056" y="0"/>
                </a:moveTo>
                <a:lnTo>
                  <a:pt x="0" y="0"/>
                </a:lnTo>
                <a:lnTo>
                  <a:pt x="0" y="513870"/>
                </a:lnTo>
                <a:lnTo>
                  <a:pt x="703056" y="513870"/>
                </a:lnTo>
                <a:lnTo>
                  <a:pt x="70305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Freeform 20"/>
          <p:cNvSpPr/>
          <p:nvPr/>
        </p:nvSpPr>
        <p:spPr>
          <a:xfrm flipH="1">
            <a:off x="4379639" y="5480176"/>
            <a:ext cx="468704" cy="342580"/>
          </a:xfrm>
          <a:custGeom>
            <a:avLst/>
            <a:gdLst/>
            <a:ahLst/>
            <a:cxnLst/>
            <a:rect l="l" t="t" r="r" b="b"/>
            <a:pathLst>
              <a:path w="703056" h="513870">
                <a:moveTo>
                  <a:pt x="703057" y="0"/>
                </a:moveTo>
                <a:lnTo>
                  <a:pt x="0" y="0"/>
                </a:lnTo>
                <a:lnTo>
                  <a:pt x="0" y="513870"/>
                </a:lnTo>
                <a:lnTo>
                  <a:pt x="703057" y="513870"/>
                </a:lnTo>
                <a:lnTo>
                  <a:pt x="70305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1" name="Freeform 21"/>
          <p:cNvSpPr/>
          <p:nvPr/>
        </p:nvSpPr>
        <p:spPr>
          <a:xfrm>
            <a:off x="622297" y="5441937"/>
            <a:ext cx="930527" cy="930527"/>
          </a:xfrm>
          <a:custGeom>
            <a:avLst/>
            <a:gdLst/>
            <a:ahLst/>
            <a:cxnLst/>
            <a:rect l="l" t="t" r="r" b="b"/>
            <a:pathLst>
              <a:path w="1395791" h="1395791">
                <a:moveTo>
                  <a:pt x="0" y="0"/>
                </a:moveTo>
                <a:lnTo>
                  <a:pt x="1395791" y="0"/>
                </a:lnTo>
                <a:lnTo>
                  <a:pt x="1395791" y="1395790"/>
                </a:lnTo>
                <a:lnTo>
                  <a:pt x="0" y="139579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DFA79FF-AC97-CD3F-00BE-4D5C8FB220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888860" y="3153905"/>
            <a:ext cx="6064967" cy="540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83"/>
              </a:lnSpc>
            </a:pPr>
            <a:r>
              <a:rPr lang="en-US" sz="1600" dirty="0">
                <a:solidFill>
                  <a:srgbClr val="272727"/>
                </a:solidFill>
                <a:latin typeface="Century Gothic 2"/>
              </a:rPr>
              <a:t>Norma Tejada-Foster, RN, MSN, MPH, FNP-C, PMHNP-BC Healthcare for the Homeless/Baylor College of Medicine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D29E99-EC30-9727-FB60-A3D7C0EBA6E7}"/>
              </a:ext>
            </a:extLst>
          </p:cNvPr>
          <p:cNvSpPr txBox="1"/>
          <p:nvPr/>
        </p:nvSpPr>
        <p:spPr>
          <a:xfrm>
            <a:off x="418089" y="2218928"/>
            <a:ext cx="6888527" cy="748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33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Lessons learned in the first year of initiating a SOAR program in a primary care and outpatient psychiatric setting</a:t>
            </a:r>
            <a:endParaRPr lang="en-US" sz="213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66C9CD-6BF4-44CA-8078-0BB81908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1A202-23A3-4F3A-AA92-0172C8D2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999" y="395288"/>
            <a:ext cx="6317998" cy="1120439"/>
          </a:xfr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/>
            <a:r>
              <a:rPr lang="en-US" sz="3200" kern="1200" cap="none" spc="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Progress Made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C132CB-661F-4A80-B2A5-D78FF18C0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78998" y="196459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3E7C-A74D-4CB3-844B-51917C88C95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89998" y="2103127"/>
            <a:ext cx="6318000" cy="4469120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From September 1, 2022- February 29, 2024- 15 applications submitted with a 62% approval rate submitted to SSA.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During the same time, 2 other agencies under our same grant, had more submissions, one with 124 and the other 109, with a 33% and 29% approval rate for applications submitted to SSA.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Out of 123 clients enrolled in SOAR Navigation and Case Management, 95 were connected with Medical Services.</a:t>
            </a: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Many clients/patients felt more connected and invested in their care due to the intense involvement of their SOAR Case Manager and specific Psychiatric NP provider.</a:t>
            </a:r>
          </a:p>
        </p:txBody>
      </p:sp>
      <p:pic>
        <p:nvPicPr>
          <p:cNvPr id="12" name="Picture Placeholder 11" descr="A person wearing glasses and a gray shirt">
            <a:extLst>
              <a:ext uri="{FF2B5EF4-FFF2-40B4-BE49-F238E27FC236}">
                <a16:creationId xmlns:a16="http://schemas.microsoft.com/office/drawing/2014/main" id="{53E39D09-2A9D-3A1F-2C11-724C96CB14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9846" r="29869"/>
          <a:stretch/>
        </p:blipFill>
        <p:spPr>
          <a:xfrm>
            <a:off x="8321011" y="10"/>
            <a:ext cx="38709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70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7">
            <a:extLst>
              <a:ext uri="{FF2B5EF4-FFF2-40B4-BE49-F238E27FC236}">
                <a16:creationId xmlns:a16="http://schemas.microsoft.com/office/drawing/2014/main" id="{2C602EC3-0115-4FB6-BAA7-BCA17E61165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Enhancing your presentation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E4DA9C-12FD-1F18-BE22-8CE261D2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A person wearing glasses and a stethoscope">
            <a:extLst>
              <a:ext uri="{FF2B5EF4-FFF2-40B4-BE49-F238E27FC236}">
                <a16:creationId xmlns:a16="http://schemas.microsoft.com/office/drawing/2014/main" id="{4BABA355-8B51-3427-27CC-8FC2A6249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842" y="1187450"/>
            <a:ext cx="7438847" cy="41843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B9F153-C45B-9954-B519-D400B9B3AE26}"/>
              </a:ext>
            </a:extLst>
          </p:cNvPr>
          <p:cNvSpPr txBox="1"/>
          <p:nvPr/>
        </p:nvSpPr>
        <p:spPr>
          <a:xfrm>
            <a:off x="2653842" y="5905763"/>
            <a:ext cx="7438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59185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Lessons learned in the first year of initiating a SOAR program in a primary care and outpatient psychiatric setting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b">
            <a:normAutofit/>
          </a:bodyPr>
          <a:lstStyle/>
          <a:p>
            <a:r>
              <a:rPr lang="en-US" dirty="0"/>
              <a:t>SOAR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sz="1600" b="0" i="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SSI/SSDI Outreach, Access, and Recovery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“helps states and communities end homelessness through increased access to Social Security disability benefits.”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Placeholder 17" descr="A ski lift with mountains in the background">
            <a:extLst>
              <a:ext uri="{FF2B5EF4-FFF2-40B4-BE49-F238E27FC236}">
                <a16:creationId xmlns:a16="http://schemas.microsoft.com/office/drawing/2014/main" id="{EA3B7AFC-AAF1-6309-E87A-F630716B8D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5" b="15"/>
          <a:stretch/>
        </p:blipFill>
        <p:spPr/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sz="4900" u="sng" dirty="0"/>
              <a:t>Barriers</a:t>
            </a:r>
            <a:br>
              <a:rPr lang="en-US" sz="2800" u="sng" dirty="0"/>
            </a:br>
            <a:r>
              <a:rPr lang="en-US" sz="3800" dirty="0"/>
              <a:t>Mental Illness</a:t>
            </a:r>
            <a:br>
              <a:rPr lang="en-US" sz="3800" dirty="0"/>
            </a:br>
            <a:r>
              <a:rPr lang="en-US" sz="3800" dirty="0"/>
              <a:t>Co-occurring Substance Use</a:t>
            </a:r>
            <a:br>
              <a:rPr lang="en-US" sz="3800" dirty="0"/>
            </a:br>
            <a:r>
              <a:rPr lang="en-US" sz="3800" dirty="0"/>
              <a:t>Trauma</a:t>
            </a:r>
            <a:br>
              <a:rPr lang="en-US" sz="3800" dirty="0"/>
            </a:br>
            <a:r>
              <a:rPr lang="en-US" sz="3800" dirty="0"/>
              <a:t>Medical Issues</a:t>
            </a:r>
            <a:br>
              <a:rPr lang="en-US" sz="3800" dirty="0"/>
            </a:br>
            <a:r>
              <a:rPr lang="en-US" sz="3800" dirty="0"/>
              <a:t>Mailing Address</a:t>
            </a:r>
            <a:br>
              <a:rPr lang="en-US" sz="3800" dirty="0"/>
            </a:br>
            <a:r>
              <a:rPr lang="en-US" sz="3800" dirty="0"/>
              <a:t>Sporadic Medical Care</a:t>
            </a:r>
            <a:br>
              <a:rPr lang="en-US" sz="3800" dirty="0"/>
            </a:br>
            <a:r>
              <a:rPr lang="en-US" sz="3800" dirty="0"/>
              <a:t>Cognitive Impairment </a:t>
            </a:r>
            <a:br>
              <a:rPr lang="en-US" sz="2800" u="sng" dirty="0"/>
            </a:br>
            <a:br>
              <a:rPr lang="en-US" sz="2800" u="sng" dirty="0"/>
            </a:br>
            <a:endParaRPr lang="en-US" sz="2800" u="sng" dirty="0"/>
          </a:p>
        </p:txBody>
      </p:sp>
      <p:pic>
        <p:nvPicPr>
          <p:cNvPr id="11" name="Picture Placeholder 10" descr="A person wearing a face mask&#10;&#10;Description automatically generated">
            <a:extLst>
              <a:ext uri="{FF2B5EF4-FFF2-40B4-BE49-F238E27FC236}">
                <a16:creationId xmlns:a16="http://schemas.microsoft.com/office/drawing/2014/main" id="{F7015618-D297-10D2-E3A8-FB1B41BEB9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2891" b="12891"/>
          <a:stretch>
            <a:fillRect/>
          </a:stretch>
        </p:blipFill>
        <p:spPr>
          <a:xfrm>
            <a:off x="6654800" y="430213"/>
            <a:ext cx="4995863" cy="2827337"/>
          </a:xfrm>
        </p:spPr>
      </p:pic>
      <p:pic>
        <p:nvPicPr>
          <p:cNvPr id="13" name="Picture 12" descr="A person writing on a paper">
            <a:extLst>
              <a:ext uri="{FF2B5EF4-FFF2-40B4-BE49-F238E27FC236}">
                <a16:creationId xmlns:a16="http://schemas.microsoft.com/office/drawing/2014/main" id="{3699E888-EC1D-E69A-5CBE-225D98F24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800" y="3429000"/>
            <a:ext cx="4995863" cy="332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30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43" y="995761"/>
            <a:ext cx="5160757" cy="673648"/>
          </a:xfrm>
        </p:spPr>
        <p:txBody>
          <a:bodyPr>
            <a:normAutofit fontScale="90000"/>
          </a:bodyPr>
          <a:lstStyle/>
          <a:p>
            <a:r>
              <a:rPr lang="en-US" dirty="0"/>
              <a:t>Overcoming Barriers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C602EC3-0115-4FB6-BAA7-BCA17E611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2643" y="1895912"/>
            <a:ext cx="5160757" cy="4424877"/>
          </a:xfrm>
        </p:spPr>
        <p:txBody>
          <a:bodyPr anchor="t">
            <a:noAutofit/>
          </a:bodyPr>
          <a:lstStyle/>
          <a:p>
            <a:r>
              <a:rPr lang="en-US" sz="2300" dirty="0"/>
              <a:t>1) Case Managers with specific SOAR training</a:t>
            </a:r>
          </a:p>
          <a:p>
            <a:r>
              <a:rPr lang="en-US" sz="2300" dirty="0"/>
              <a:t>2) Regional SOAR support </a:t>
            </a:r>
          </a:p>
          <a:p>
            <a:r>
              <a:rPr lang="en-US" sz="2300" dirty="0"/>
              <a:t>3) Bi-monthly Soar meetings</a:t>
            </a:r>
          </a:p>
          <a:p>
            <a:r>
              <a:rPr lang="en-US" sz="2300" dirty="0"/>
              <a:t>4) On-site Medical Provider</a:t>
            </a:r>
          </a:p>
        </p:txBody>
      </p:sp>
      <p:pic>
        <p:nvPicPr>
          <p:cNvPr id="5" name="Picture Placeholder 4" descr="A person sitting on the ground reading a sign&#10;&#10;Description automatically generated">
            <a:extLst>
              <a:ext uri="{FF2B5EF4-FFF2-40B4-BE49-F238E27FC236}">
                <a16:creationId xmlns:a16="http://schemas.microsoft.com/office/drawing/2014/main" id="{4754D6F5-7275-FA01-8236-26740CEAB96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2205" r="222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442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0C0B2A-3FD1-4235-A16E-0ED1E028A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9494E066-0146-46E9-BAF1-C33240ABA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3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61ADD4-967B-4465-8688-0530A73F6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ED822D-7562-43BC-A300-9D43D8263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3500000">
            <a:off x="9286248" y="3861832"/>
            <a:ext cx="1785984" cy="2211229"/>
            <a:chOff x="3125006" y="3171595"/>
            <a:chExt cx="1785984" cy="221122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8C91660-E81E-4AAD-B70B-605E5E422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36819" y="3174345"/>
              <a:ext cx="1760933" cy="2208479"/>
              <a:chOff x="4749017" y="2998646"/>
              <a:chExt cx="1760933" cy="2208479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194AEDB-F6EE-45F1-9F46-64DBFF493E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5630197" y="2998646"/>
                <a:ext cx="0" cy="2208479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B1E50E8-4E3B-4B94-8730-E3D19EDA49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4749017" y="4416771"/>
                <a:ext cx="1760933" cy="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30">
                <a:extLst>
                  <a:ext uri="{FF2B5EF4-FFF2-40B4-BE49-F238E27FC236}">
                    <a16:creationId xmlns:a16="http://schemas.microsoft.com/office/drawing/2014/main" id="{26410BD7-35AF-4199-9AC4-98CEC7E5AE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136242" y="3224252"/>
                <a:ext cx="987915" cy="987915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30">
                <a:extLst>
                  <a:ext uri="{FF2B5EF4-FFF2-40B4-BE49-F238E27FC236}">
                    <a16:creationId xmlns:a16="http://schemas.microsoft.com/office/drawing/2014/main" id="{E5036267-609C-410F-9B65-FDD5A224B1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327037" y="3070731"/>
                <a:ext cx="606323" cy="606323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64022BE-FC1A-442A-AECD-D1D3476BC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25006" y="3171595"/>
              <a:ext cx="1785984" cy="1799739"/>
              <a:chOff x="6879836" y="3516901"/>
              <a:chExt cx="1785984" cy="1799739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DF8A574-060D-4A44-AA43-D2E14254BD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879836" y="3521665"/>
                <a:ext cx="892801" cy="1794975"/>
              </a:xfrm>
              <a:custGeom>
                <a:avLst/>
                <a:gdLst>
                  <a:gd name="connsiteX0" fmla="*/ 892801 w 892801"/>
                  <a:gd name="connsiteY0" fmla="*/ 0 h 1794975"/>
                  <a:gd name="connsiteX1" fmla="*/ 892801 w 892801"/>
                  <a:gd name="connsiteY1" fmla="*/ 1434622 h 1794975"/>
                  <a:gd name="connsiteX2" fmla="*/ 845919 w 892801"/>
                  <a:gd name="connsiteY2" fmla="*/ 1533379 h 1794975"/>
                  <a:gd name="connsiteX3" fmla="*/ 440820 w 892801"/>
                  <a:gd name="connsiteY3" fmla="*/ 1794916 h 1794975"/>
                  <a:gd name="connsiteX4" fmla="*/ 379878 w 892801"/>
                  <a:gd name="connsiteY4" fmla="*/ 1791253 h 1794975"/>
                  <a:gd name="connsiteX5" fmla="*/ 763083 w 892801"/>
                  <a:gd name="connsiteY5" fmla="*/ 100140 h 1794975"/>
                  <a:gd name="connsiteX6" fmla="*/ 892801 w 892801"/>
                  <a:gd name="connsiteY6" fmla="*/ 0 h 179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2801" h="1794975">
                    <a:moveTo>
                      <a:pt x="892801" y="0"/>
                    </a:moveTo>
                    <a:lnTo>
                      <a:pt x="892801" y="1434622"/>
                    </a:lnTo>
                    <a:lnTo>
                      <a:pt x="845919" y="1533379"/>
                    </a:lnTo>
                    <a:cubicBezTo>
                      <a:pt x="735106" y="1711682"/>
                      <a:pt x="584368" y="1792418"/>
                      <a:pt x="440820" y="1794916"/>
                    </a:cubicBezTo>
                    <a:cubicBezTo>
                      <a:pt x="420314" y="1795273"/>
                      <a:pt x="399954" y="1794033"/>
                      <a:pt x="379878" y="1791253"/>
                    </a:cubicBezTo>
                    <a:cubicBezTo>
                      <a:pt x="-41718" y="1732871"/>
                      <a:pt x="-338017" y="995203"/>
                      <a:pt x="763083" y="100140"/>
                    </a:cubicBezTo>
                    <a:lnTo>
                      <a:pt x="89280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0E512AF-C8D4-473B-A1AC-F44B9478C5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72637" y="3516901"/>
                <a:ext cx="893183" cy="1795123"/>
              </a:xfrm>
              <a:custGeom>
                <a:avLst/>
                <a:gdLst>
                  <a:gd name="connsiteX0" fmla="*/ 191 w 893183"/>
                  <a:gd name="connsiteY0" fmla="*/ 0 h 1795123"/>
                  <a:gd name="connsiteX1" fmla="*/ 130101 w 893183"/>
                  <a:gd name="connsiteY1" fmla="*/ 100288 h 1795123"/>
                  <a:gd name="connsiteX2" fmla="*/ 513306 w 893183"/>
                  <a:gd name="connsiteY2" fmla="*/ 1791401 h 1795123"/>
                  <a:gd name="connsiteX3" fmla="*/ 47265 w 893183"/>
                  <a:gd name="connsiteY3" fmla="*/ 1533527 h 1795123"/>
                  <a:gd name="connsiteX4" fmla="*/ 192 w 893183"/>
                  <a:gd name="connsiteY4" fmla="*/ 1434367 h 1795123"/>
                  <a:gd name="connsiteX5" fmla="*/ 192 w 893183"/>
                  <a:gd name="connsiteY5" fmla="*/ 1438981 h 1795123"/>
                  <a:gd name="connsiteX6" fmla="*/ 0 w 893183"/>
                  <a:gd name="connsiteY6" fmla="*/ 1439386 h 1795123"/>
                  <a:gd name="connsiteX7" fmla="*/ 0 w 893183"/>
                  <a:gd name="connsiteY7" fmla="*/ 4764 h 1795123"/>
                  <a:gd name="connsiteX8" fmla="*/ 191 w 893183"/>
                  <a:gd name="connsiteY8" fmla="*/ 4616 h 1795123"/>
                  <a:gd name="connsiteX9" fmla="*/ 191 w 893183"/>
                  <a:gd name="connsiteY9" fmla="*/ 0 h 1795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3183" h="1795123">
                    <a:moveTo>
                      <a:pt x="191" y="0"/>
                    </a:moveTo>
                    <a:lnTo>
                      <a:pt x="130101" y="100288"/>
                    </a:lnTo>
                    <a:cubicBezTo>
                      <a:pt x="1231201" y="995351"/>
                      <a:pt x="934902" y="1733019"/>
                      <a:pt x="513306" y="1791401"/>
                    </a:cubicBezTo>
                    <a:cubicBezTo>
                      <a:pt x="352699" y="1813642"/>
                      <a:pt x="173909" y="1737302"/>
                      <a:pt x="47265" y="1533527"/>
                    </a:cubicBezTo>
                    <a:lnTo>
                      <a:pt x="192" y="1434367"/>
                    </a:lnTo>
                    <a:lnTo>
                      <a:pt x="192" y="1438981"/>
                    </a:lnTo>
                    <a:lnTo>
                      <a:pt x="0" y="1439386"/>
                    </a:lnTo>
                    <a:lnTo>
                      <a:pt x="0" y="4764"/>
                    </a:lnTo>
                    <a:lnTo>
                      <a:pt x="191" y="4616"/>
                    </a:lnTo>
                    <a:lnTo>
                      <a:pt x="19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2A8EF8A-6DD1-434A-9E4F-EFD86A15E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99AB7AB-CE52-1EEE-7220-9AFFEE65D4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211" y="196339"/>
            <a:ext cx="2744891" cy="20439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42B4EC-23BF-6E53-3D1F-8DDC08785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720" y="2474975"/>
            <a:ext cx="2840982" cy="24325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5A9E76-78F4-63CA-B015-8E5E817E013D}"/>
              </a:ext>
            </a:extLst>
          </p:cNvPr>
          <p:cNvSpPr txBox="1"/>
          <p:nvPr/>
        </p:nvSpPr>
        <p:spPr>
          <a:xfrm>
            <a:off x="141240" y="1897380"/>
            <a:ext cx="676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5014604-AE80-EE2A-8C1A-42B7DE08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40" y="1170804"/>
            <a:ext cx="23179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PRIMARY MEDICAL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C086A16-3CA1-D38A-2243-E9C316936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40" y="1895594"/>
            <a:ext cx="31683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COMPREHENSIVE DENTAL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E082FEBC-4633-6A3E-FCD4-E4AC19CE8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40" y="2792467"/>
            <a:ext cx="20526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MENTAL HEALTH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BDBFC72D-D1E2-6B50-BB32-4516D161D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40" y="3793851"/>
            <a:ext cx="25912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</a:rPr>
              <a:t>BEHAVIORAL HEALTH</a:t>
            </a:r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A33132A7-EC26-54B9-87F8-AA284F211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40" y="4703710"/>
            <a:ext cx="1437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SPECIALTY</a:t>
            </a:r>
          </a:p>
        </p:txBody>
      </p:sp>
      <p:sp>
        <p:nvSpPr>
          <p:cNvPr id="31" name="Rectangle 7">
            <a:extLst>
              <a:ext uri="{FF2B5EF4-FFF2-40B4-BE49-F238E27FC236}">
                <a16:creationId xmlns:a16="http://schemas.microsoft.com/office/drawing/2014/main" id="{0696B257-9EE0-4FEC-C3A9-E3FCADD35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40" y="5607386"/>
            <a:ext cx="26299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WRAP AROUND CARE</a:t>
            </a:r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30949137-FF96-7B01-7EB8-AA70FA43A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" y="172593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Assessment, intervention and ongoing care for adults and children</a:t>
            </a: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9B865B57-5307-6080-3F8E-79FF297AF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00" y="2288006"/>
            <a:ext cx="7622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Exams, cleanings and restorations alongside with oral hygiene education</a:t>
            </a: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A59D9D70-E178-9A70-8ED8-4B131441E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00" y="62651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Focus on homeless-specific needs such as well-woman's, podiatry, vision and pharmaceuticals</a:t>
            </a:r>
          </a:p>
        </p:txBody>
      </p:sp>
      <p:sp>
        <p:nvSpPr>
          <p:cNvPr id="35" name="Rectangle 11">
            <a:extLst>
              <a:ext uri="{FF2B5EF4-FFF2-40B4-BE49-F238E27FC236}">
                <a16:creationId xmlns:a16="http://schemas.microsoft.com/office/drawing/2014/main" id="{201B68E0-AAAA-69E0-58B1-72214EE00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00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Integrated treatment planning, therapy and psychiatry</a:t>
            </a: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03D2F667-5328-4E2D-E4EC-74883399A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00" y="44390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Medication-assisted treatment and peer-based substance use counseling</a:t>
            </a:r>
          </a:p>
        </p:txBody>
      </p:sp>
      <p:sp>
        <p:nvSpPr>
          <p:cNvPr id="37" name="Rectangle 13">
            <a:extLst>
              <a:ext uri="{FF2B5EF4-FFF2-40B4-BE49-F238E27FC236}">
                <a16:creationId xmlns:a16="http://schemas.microsoft.com/office/drawing/2014/main" id="{744772D3-08DF-165A-B576-80D3BE871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00" y="537115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Care coordination, case management, transportation and resource connection, Street Medicine, and SOAR</a:t>
            </a:r>
          </a:p>
        </p:txBody>
      </p:sp>
      <p:sp>
        <p:nvSpPr>
          <p:cNvPr id="38" name="Rectangle 14">
            <a:extLst>
              <a:ext uri="{FF2B5EF4-FFF2-40B4-BE49-F238E27FC236}">
                <a16:creationId xmlns:a16="http://schemas.microsoft.com/office/drawing/2014/main" id="{6EEEBDD3-DF9A-5A3C-A037-83D91CD73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1288" y="260241"/>
            <a:ext cx="88419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Healthcare for the Homeless Houston (HHH)</a:t>
            </a:r>
          </a:p>
        </p:txBody>
      </p:sp>
    </p:spTree>
    <p:extLst>
      <p:ext uri="{BB962C8B-B14F-4D97-AF65-F5344CB8AC3E}">
        <p14:creationId xmlns:p14="http://schemas.microsoft.com/office/powerpoint/2010/main" val="400545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F9A0-D364-C129-711E-DB39F65EE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SOAR and HHH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9A860AE-836A-6B3C-D663-F6B253827540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>
            <a:normAutofit/>
          </a:bodyPr>
          <a:lstStyle/>
          <a:p>
            <a:r>
              <a:rPr lang="en-US" sz="2400" u="sng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Team Members: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Director of Social Services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Case Managers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	1 lead Case Manager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	2 Case Managers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  <a:alpha val="60000"/>
                  </a:schemeClr>
                </a:solidFill>
              </a:rPr>
              <a:t>Psychiatric Mental Health Nurse Practitioner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BFE84A7-25EF-3EAC-827F-0F82AD57DF5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74202" y="1997132"/>
            <a:ext cx="5398686" cy="4586548"/>
          </a:xfrm>
        </p:spPr>
        <p:txBody>
          <a:bodyPr>
            <a:normAutofit/>
          </a:bodyPr>
          <a:lstStyle/>
          <a:p>
            <a:r>
              <a:rPr lang="en-US" sz="2400" u="sng" dirty="0"/>
              <a:t>Facilities utilized by Team Members:</a:t>
            </a:r>
          </a:p>
          <a:p>
            <a:r>
              <a:rPr lang="en-US" sz="1700" dirty="0"/>
              <a:t>Local Social Security Administration (SSA) offices</a:t>
            </a:r>
          </a:p>
          <a:p>
            <a:r>
              <a:rPr lang="en-US" dirty="0"/>
              <a:t>Victoria TX SSA office</a:t>
            </a:r>
          </a:p>
          <a:p>
            <a:r>
              <a:rPr lang="en-US" dirty="0"/>
              <a:t>Beacon Law</a:t>
            </a:r>
          </a:p>
          <a:p>
            <a:r>
              <a:rPr lang="en-US" dirty="0"/>
              <a:t>Area SOAR team members</a:t>
            </a:r>
          </a:p>
          <a:p>
            <a:r>
              <a:rPr lang="en-US" dirty="0"/>
              <a:t>Local and non-local Medical facilities</a:t>
            </a:r>
          </a:p>
          <a:p>
            <a:r>
              <a:rPr lang="en-US" dirty="0"/>
              <a:t>Jail and Prison Facilities</a:t>
            </a:r>
          </a:p>
          <a:p>
            <a:r>
              <a:rPr lang="en-US" dirty="0"/>
              <a:t>School Facilities </a:t>
            </a:r>
          </a:p>
          <a:p>
            <a:r>
              <a:rPr lang="en-US" dirty="0"/>
              <a:t>Local Housing Authority</a:t>
            </a:r>
          </a:p>
        </p:txBody>
      </p:sp>
      <p:pic>
        <p:nvPicPr>
          <p:cNvPr id="6" name="Picture 5" descr="A close-up of a building">
            <a:extLst>
              <a:ext uri="{FF2B5EF4-FFF2-40B4-BE49-F238E27FC236}">
                <a16:creationId xmlns:a16="http://schemas.microsoft.com/office/drawing/2014/main" id="{DE72C44C-8ACE-6F8C-099B-3B3659514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410" y="241440"/>
            <a:ext cx="5185604" cy="175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65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25A52-EB72-8381-9004-15EFA08A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507" y="395289"/>
            <a:ext cx="7687131" cy="1189806"/>
          </a:xfrm>
        </p:spPr>
        <p:txBody>
          <a:bodyPr/>
          <a:lstStyle/>
          <a:p>
            <a:pPr algn="ctr"/>
            <a:r>
              <a:rPr lang="en-US" dirty="0"/>
              <a:t>Developing a SOAR Program within a Medical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77FFE-5575-F589-0B25-190754361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0506" y="1463040"/>
            <a:ext cx="3767593" cy="499967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All learning SOAR material from Director of Social Services to Medical/Psychiatric Provider</a:t>
            </a:r>
          </a:p>
          <a:p>
            <a:r>
              <a:rPr lang="en-US" dirty="0"/>
              <a:t>Hiring case management staff literate in medical case management with some background in psychiatry</a:t>
            </a:r>
          </a:p>
          <a:p>
            <a:r>
              <a:rPr lang="en-US" dirty="0"/>
              <a:t>Hiring a Medical/Psychiatric Provider who can not only assess, manage and treat patients, but can also summarize medical histories and assess functional status of patients.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F9818-7589-51E7-9F61-CDE1B7A6B27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05294" y="1585095"/>
            <a:ext cx="3767594" cy="4644255"/>
          </a:xfrm>
        </p:spPr>
        <p:txBody>
          <a:bodyPr>
            <a:normAutofit fontScale="92500" lnSpcReduction="20000"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i="0" dirty="0"/>
              <a:t>Producing a referral process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i="0" dirty="0"/>
              <a:t>Educating staff on the referral process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i="0" dirty="0"/>
              <a:t>Educating medical providers and staff that there are criteria to be followed for SSI/SSDI that is more than just being homeless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i="0" dirty="0"/>
              <a:t>Changing mindsets about productivity markers for clinicians who are doing Medical Summary Reports (MSR) for patients applying for SSI/SSDI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3284616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7900A-321E-9B5B-1413-B314F2F3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636" y="400049"/>
            <a:ext cx="8467760" cy="651511"/>
          </a:xfrm>
        </p:spPr>
        <p:txBody>
          <a:bodyPr/>
          <a:lstStyle/>
          <a:p>
            <a:pPr algn="ctr"/>
            <a:r>
              <a:rPr lang="en-US" dirty="0"/>
              <a:t>Challenges and Lessons learned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72B37-52D4-0A96-B878-D66F7270595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157636" y="1840230"/>
            <a:ext cx="3928964" cy="4892040"/>
          </a:xfrm>
        </p:spPr>
        <p:txBody>
          <a:bodyPr>
            <a:normAutofit fontScale="92500"/>
          </a:bodyPr>
          <a:lstStyle/>
          <a:p>
            <a:pPr lvl="1"/>
            <a:r>
              <a:rPr lang="en-US" dirty="0"/>
              <a:t>Staff turnover</a:t>
            </a:r>
          </a:p>
          <a:p>
            <a:pPr lvl="1"/>
            <a:r>
              <a:rPr lang="en-US" dirty="0"/>
              <a:t>Challenges for staff with learning at least 3 data entry programs</a:t>
            </a:r>
          </a:p>
          <a:p>
            <a:pPr lvl="1"/>
            <a:r>
              <a:rPr lang="en-US" dirty="0"/>
              <a:t>Ambiguity/poor role definition when program first began</a:t>
            </a:r>
          </a:p>
          <a:p>
            <a:pPr lvl="1"/>
            <a:r>
              <a:rPr lang="en-US" dirty="0"/>
              <a:t>Learning the always changing government system that is the Social Security Administration</a:t>
            </a:r>
          </a:p>
          <a:p>
            <a:pPr lvl="1"/>
            <a:r>
              <a:rPr lang="en-US" dirty="0"/>
              <a:t>Trial and error with how to organize case manager and provider seeing and assessing client/patient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EC3CA0-178A-3589-C916-CA7F321825A5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829550" y="1714498"/>
            <a:ext cx="3795846" cy="4892040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/>
              <a:t>Best if Supervisors and Medical staff are trained prior to hiring case management staff</a:t>
            </a:r>
          </a:p>
          <a:p>
            <a:r>
              <a:rPr lang="en-US" sz="5600" dirty="0"/>
              <a:t>Utilize training from local SOAR coalition when there is more than 1 new employee </a:t>
            </a:r>
          </a:p>
          <a:p>
            <a:r>
              <a:rPr lang="en-US" sz="5600" dirty="0"/>
              <a:t>Director, lead Case Manager and Medical Provider all to work together initially until program is well established </a:t>
            </a:r>
          </a:p>
          <a:p>
            <a:r>
              <a:rPr lang="en-US" sz="5600" dirty="0"/>
              <a:t>Don’t request medical records until the client/patient is for sure going to qualify for the program</a:t>
            </a:r>
          </a:p>
          <a:p>
            <a:r>
              <a:rPr lang="en-US" sz="5600" dirty="0"/>
              <a:t>Send in complete application including the MSR with the application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DE0C23-0D07-22C5-95C2-F07371AB2397}"/>
              </a:ext>
            </a:extLst>
          </p:cNvPr>
          <p:cNvSpPr txBox="1"/>
          <p:nvPr/>
        </p:nvSpPr>
        <p:spPr>
          <a:xfrm>
            <a:off x="3589020" y="1137285"/>
            <a:ext cx="2506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Challenges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3CB119-1081-34A4-F769-0403E279ECE8}"/>
              </a:ext>
            </a:extLst>
          </p:cNvPr>
          <p:cNvSpPr txBox="1"/>
          <p:nvPr/>
        </p:nvSpPr>
        <p:spPr>
          <a:xfrm>
            <a:off x="8115300" y="1268222"/>
            <a:ext cx="24003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u="sng" dirty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240967260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954E08-A2C8-44D4-BABF-5531D0DF1F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AE25C0-66E9-4E74-9814-75E5D2A6CAB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8FEDA63D-DE73-4ED5-BDF0-D3D9FD35E1E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{50D2893A-B343-4DBF-9EB1-DE7F8DD4C0E4}tf11158769_win32</Template>
  <TotalTime>354</TotalTime>
  <Words>674</Words>
  <Application>Microsoft Office PowerPoint</Application>
  <PresentationFormat>Widescreen</PresentationFormat>
  <Paragraphs>82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Avenir Next LT Pro</vt:lpstr>
      <vt:lpstr>Calibri</vt:lpstr>
      <vt:lpstr>Century Gothic 1</vt:lpstr>
      <vt:lpstr>Century Gothic 2</vt:lpstr>
      <vt:lpstr>Goudy Old Style</vt:lpstr>
      <vt:lpstr>tahoma</vt:lpstr>
      <vt:lpstr>Times New Roman</vt:lpstr>
      <vt:lpstr>Wingdings</vt:lpstr>
      <vt:lpstr>FrostyVTI</vt:lpstr>
      <vt:lpstr>PowerPoint Presentation</vt:lpstr>
      <vt:lpstr>Lessons learned in the first year of initiating a SOAR program in a primary care and outpatient psychiatric setting</vt:lpstr>
      <vt:lpstr>SOAR</vt:lpstr>
      <vt:lpstr>Barriers Mental Illness Co-occurring Substance Use Trauma Medical Issues Mailing Address Sporadic Medical Care Cognitive Impairment   </vt:lpstr>
      <vt:lpstr>Overcoming Barriers</vt:lpstr>
      <vt:lpstr>Healthcare for the Homeless Houston (HHH)</vt:lpstr>
      <vt:lpstr>Integrating SOAR and HHH </vt:lpstr>
      <vt:lpstr>Developing a SOAR Program within a Medical Clinic</vt:lpstr>
      <vt:lpstr>Challenges and Lessons learned </vt:lpstr>
      <vt:lpstr>Progress Made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 in the first year of initiating a SOAR program in a primary care and outpatient psychiatric setting</dc:title>
  <dc:creator>Tejada Foster, Norma S</dc:creator>
  <cp:lastModifiedBy>Tejada Foster, Norma S</cp:lastModifiedBy>
  <cp:revision>2</cp:revision>
  <dcterms:created xsi:type="dcterms:W3CDTF">2024-05-08T17:25:03Z</dcterms:created>
  <dcterms:modified xsi:type="dcterms:W3CDTF">2024-05-08T23:28:20Z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